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88" r:id="rId6"/>
    <p:sldId id="263" r:id="rId7"/>
    <p:sldId id="289" r:id="rId8"/>
    <p:sldId id="291" r:id="rId9"/>
    <p:sldId id="269" r:id="rId10"/>
    <p:sldId id="270" r:id="rId11"/>
    <p:sldId id="292" r:id="rId12"/>
    <p:sldId id="274" r:id="rId13"/>
    <p:sldId id="275" r:id="rId14"/>
    <p:sldId id="277" r:id="rId15"/>
    <p:sldId id="279" r:id="rId16"/>
    <p:sldId id="294" r:id="rId17"/>
    <p:sldId id="293" r:id="rId18"/>
    <p:sldId id="280" r:id="rId19"/>
    <p:sldId id="284" r:id="rId20"/>
    <p:sldId id="285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CD2E4FD-8307-40D5-88BD-971E83E67A62}">
          <p14:sldIdLst>
            <p14:sldId id="256"/>
            <p14:sldId id="257"/>
            <p14:sldId id="258"/>
            <p14:sldId id="259"/>
            <p14:sldId id="288"/>
            <p14:sldId id="263"/>
            <p14:sldId id="289"/>
            <p14:sldId id="291"/>
            <p14:sldId id="269"/>
            <p14:sldId id="270"/>
            <p14:sldId id="292"/>
            <p14:sldId id="274"/>
            <p14:sldId id="275"/>
            <p14:sldId id="277"/>
            <p14:sldId id="279"/>
            <p14:sldId id="294"/>
            <p14:sldId id="293"/>
            <p14:sldId id="280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6D9"/>
    <a:srgbClr val="EFA5EC"/>
    <a:srgbClr val="79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60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D2C88-84C5-4703-A005-E1E3DA95909D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A1E94-C858-498B-9B94-5BBA1E5FD6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3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6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52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114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51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035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598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8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375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02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248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066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89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6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6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933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86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25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226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548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1126380" y="2117767"/>
            <a:ext cx="877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IT</a:t>
            </a:r>
            <a:r>
              <a:rPr lang="zh-CN" altLang="en-US" sz="32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技术视频分享交流社区的设计与实现</a:t>
            </a:r>
            <a:endParaRPr lang="zh-CN" altLang="en-US" sz="32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01291" y="2755431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cs typeface="+mn-ea"/>
                <a:sym typeface="+mn-lt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9058" flipV="1">
            <a:off x="9392315" y="1622165"/>
            <a:ext cx="561484" cy="1373267"/>
          </a:xfrm>
          <a:prstGeom prst="rect">
            <a:avLst/>
          </a:prstGeom>
        </p:spPr>
      </p:pic>
      <p:sp>
        <p:nvSpPr>
          <p:cNvPr id="16" name="文本框 136"/>
          <p:cNvSpPr txBox="1"/>
          <p:nvPr/>
        </p:nvSpPr>
        <p:spPr>
          <a:xfrm>
            <a:off x="1707777" y="3300137"/>
            <a:ext cx="779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  </a:t>
            </a:r>
            <a:r>
              <a:rPr lang="zh-CN" altLang="en-US" sz="28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        </a:t>
            </a: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5138727" y="4723899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38"/>
          <p:cNvSpPr txBox="1"/>
          <p:nvPr/>
        </p:nvSpPr>
        <p:spPr>
          <a:xfrm>
            <a:off x="2304694" y="425621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答辩人：范博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237958" y="4140472"/>
            <a:ext cx="365349" cy="570236"/>
            <a:chOff x="4763" y="15501938"/>
            <a:chExt cx="3094038" cy="4829175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813223" y="4084694"/>
            <a:ext cx="396185" cy="565304"/>
            <a:chOff x="33337500" y="3175"/>
            <a:chExt cx="2930525" cy="4181475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797945" y="4711232"/>
            <a:ext cx="442542" cy="518302"/>
            <a:chOff x="11055350" y="11304588"/>
            <a:chExt cx="3273426" cy="3833813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38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40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42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43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44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4" name="文本框 174"/>
          <p:cNvSpPr txBox="1"/>
          <p:nvPr/>
        </p:nvSpPr>
        <p:spPr>
          <a:xfrm>
            <a:off x="2304694" y="481261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专业：软件工程</a:t>
            </a:r>
          </a:p>
        </p:txBody>
      </p:sp>
      <p:sp>
        <p:nvSpPr>
          <p:cNvPr id="55" name="文本框 175"/>
          <p:cNvSpPr txBox="1"/>
          <p:nvPr/>
        </p:nvSpPr>
        <p:spPr>
          <a:xfrm>
            <a:off x="5690031" y="42731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导师：彭志豪</a:t>
            </a:r>
          </a:p>
        </p:txBody>
      </p:sp>
      <p:sp>
        <p:nvSpPr>
          <p:cNvPr id="56" name="文本框 176"/>
          <p:cNvSpPr txBox="1"/>
          <p:nvPr/>
        </p:nvSpPr>
        <p:spPr>
          <a:xfrm>
            <a:off x="5690031" y="4788794"/>
            <a:ext cx="2020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时间：</a:t>
            </a:r>
            <a:r>
              <a:rPr lang="en-US" altLang="zh-CN" sz="20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2019-5-21</a:t>
            </a:r>
            <a:endParaRPr lang="zh-CN" altLang="en-US" sz="2000" b="1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365657" y="4649998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365657" y="5203515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5750994" y="4677157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750994" y="5212803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1"/>
    </mc:Choice>
    <mc:Fallback xmlns="">
      <p:transition spd="slow" advTm="7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7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-0.6681 0.00602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11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75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75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25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75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7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8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55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 animBg="1"/>
      <p:bldP spid="18" grpId="0"/>
      <p:bldP spid="18" grpId="1"/>
      <p:bldP spid="54" grpId="0"/>
      <p:bldP spid="54" grpId="1"/>
      <p:bldP spid="55" grpId="0"/>
      <p:bldP spid="55" grpId="1"/>
      <p:bldP spid="56" grpId="0"/>
      <p:bldP spid="56" grpId="1"/>
    </p:bldLst>
  </p:timing>
  <p:extLst mod="1">
    <p:ext uri="{E180D4A7-C9FB-4DFB-919C-405C955672EB}">
      <p14:showEvtLst xmlns:p14="http://schemas.microsoft.com/office/powerpoint/2010/main">
        <p14:playEvt time="0" objId="6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系统功能结构图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03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C612D6C3-84B8-4889-B4A4-84327167778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031383"/>
            <a:ext cx="6305550" cy="5210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3"/>
    </mc:Choice>
    <mc:Fallback xmlns="">
      <p:transition spd="slow" advTm="7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概念模型（</a:t>
            </a:r>
            <a:r>
              <a:rPr lang="en-US" altLang="zh-CN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E-R</a:t>
            </a:r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图）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03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22C917-49BE-4AFA-B425-D651E0F081F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87661" y="1268082"/>
            <a:ext cx="7016677" cy="50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3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3"/>
    </mc:Choice>
    <mc:Fallback xmlns="">
      <p:transition spd="slow" advTm="7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cs typeface="+mn-ea"/>
                <a:sym typeface="+mn-lt"/>
              </a:rPr>
              <a:t>4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系统实现</a:t>
            </a:r>
          </a:p>
        </p:txBody>
      </p:sp>
      <p:cxnSp>
        <p:nvCxnSpPr>
          <p:cNvPr id="8" name="直接连接符 7"/>
          <p:cNvCxnSpPr>
            <a:cxnSpLocks/>
            <a:stCxn id="9" idx="4"/>
            <a:endCxn id="10" idx="0"/>
          </p:cNvCxnSpPr>
          <p:nvPr/>
        </p:nvCxnSpPr>
        <p:spPr>
          <a:xfrm>
            <a:off x="4761318" y="3418113"/>
            <a:ext cx="0" cy="440555"/>
          </a:xfrm>
          <a:prstGeom prst="line">
            <a:avLst/>
          </a:prstGeom>
          <a:solidFill>
            <a:srgbClr val="F2F2F2"/>
          </a:solidFill>
          <a:ln w="158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" name="椭圆 8"/>
          <p:cNvSpPr/>
          <p:nvPr/>
        </p:nvSpPr>
        <p:spPr>
          <a:xfrm>
            <a:off x="4658912" y="3213303"/>
            <a:ext cx="204811" cy="20481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75" cap="flat" cmpd="sng" algn="ctr">
            <a:solidFill>
              <a:srgbClr val="0F6F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8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58912" y="3858668"/>
            <a:ext cx="204811" cy="20481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75" cap="flat" cmpd="sng" algn="ctr">
            <a:solidFill>
              <a:srgbClr val="0F6F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8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系统首页</a:t>
            </a:r>
          </a:p>
        </p:txBody>
      </p:sp>
      <p:sp>
        <p:nvSpPr>
          <p:cNvPr id="14" name="矩形 122"/>
          <p:cNvSpPr>
            <a:spLocks noChangeArrowheads="1"/>
          </p:cNvSpPr>
          <p:nvPr/>
        </p:nvSpPr>
        <p:spPr bwMode="auto">
          <a:xfrm>
            <a:off x="5033657" y="3734182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核心功能</a:t>
            </a:r>
          </a:p>
        </p:txBody>
      </p:sp>
    </p:spTree>
    <p:extLst>
      <p:ext uri="{BB962C8B-B14F-4D97-AF65-F5344CB8AC3E}">
        <p14:creationId xmlns:p14="http://schemas.microsoft.com/office/powerpoint/2010/main" val="22404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6"/>
    </mc:Choice>
    <mc:Fallback xmlns="">
      <p:transition spd="slow" advTm="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系统主页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04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71121F-07E3-4A0D-A8D7-51C593E68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291" y="1379390"/>
            <a:ext cx="9839417" cy="47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1"/>
    </mc:Choice>
    <mc:Fallback xmlns="">
      <p:transition spd="slow" advTm="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核心功能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04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80C6DF5-643B-4DFA-A581-7EE4E7223FE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55641" y="1217814"/>
            <a:ext cx="8280717" cy="494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"/>
    </mc:Choice>
    <mc:Fallback xmlns="">
      <p:transition spd="slow" advTm="4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2" name="流程图: 离页连接符 111">
            <a:extLst>
              <a:ext uri="{FF2B5EF4-FFF2-40B4-BE49-F238E27FC236}">
                <a16:creationId xmlns:a16="http://schemas.microsoft.com/office/drawing/2014/main" id="{4A7BDDF6-3556-4FB0-BD7A-47615A10DF11}"/>
              </a:ext>
            </a:extLst>
          </p:cNvPr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noProof="0" dirty="0">
                <a:solidFill>
                  <a:prstClr val="white"/>
                </a:solidFill>
                <a:cs typeface="+mn-ea"/>
                <a:sym typeface="+mn-lt"/>
              </a:rPr>
              <a:t>5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33ED00E4-0216-4BCF-BF30-07B55BC3DBB7}"/>
              </a:ext>
            </a:extLst>
          </p:cNvPr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14" name="文本框 32">
            <a:extLst>
              <a:ext uri="{FF2B5EF4-FFF2-40B4-BE49-F238E27FC236}">
                <a16:creationId xmlns:a16="http://schemas.microsoft.com/office/drawing/2014/main" id="{25525256-F664-4DCB-A1E8-DEE6422D859C}"/>
              </a:ext>
            </a:extLst>
          </p:cNvPr>
          <p:cNvSpPr txBox="1"/>
          <p:nvPr/>
        </p:nvSpPr>
        <p:spPr>
          <a:xfrm>
            <a:off x="4565519" y="1945742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主要难点及关键问题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BAA2F881-8CB1-48E1-8F29-9D69FFC0AB73}"/>
              </a:ext>
            </a:extLst>
          </p:cNvPr>
          <p:cNvGrpSpPr/>
          <p:nvPr/>
        </p:nvGrpSpPr>
        <p:grpSpPr>
          <a:xfrm>
            <a:off x="4658912" y="3213303"/>
            <a:ext cx="204811" cy="850175"/>
            <a:chOff x="4658912" y="3213303"/>
            <a:chExt cx="204811" cy="850175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86AE8745-5E3D-4EDB-82DE-1AF0BB462E47}"/>
                </a:ext>
              </a:extLst>
            </p:cNvPr>
            <p:cNvCxnSpPr>
              <a:cxnSpLocks/>
              <a:stCxn id="117" idx="4"/>
              <a:endCxn id="118" idx="0"/>
            </p:cNvCxnSpPr>
            <p:nvPr/>
          </p:nvCxnSpPr>
          <p:spPr>
            <a:xfrm>
              <a:off x="4761318" y="3418113"/>
              <a:ext cx="0" cy="440555"/>
            </a:xfrm>
            <a:prstGeom prst="line">
              <a:avLst/>
            </a:prstGeom>
            <a:solidFill>
              <a:srgbClr val="F2F2F2"/>
            </a:solidFill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C24E371B-F1B5-40CC-9A1E-F6C3E9C33AAF}"/>
                </a:ext>
              </a:extLst>
            </p:cNvPr>
            <p:cNvSpPr/>
            <p:nvPr/>
          </p:nvSpPr>
          <p:spPr>
            <a:xfrm>
              <a:off x="4658912" y="3213303"/>
              <a:ext cx="204811" cy="204810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33D9E8AF-5179-4395-92AE-F2B40AEA6432}"/>
                </a:ext>
              </a:extLst>
            </p:cNvPr>
            <p:cNvSpPr/>
            <p:nvPr/>
          </p:nvSpPr>
          <p:spPr>
            <a:xfrm>
              <a:off x="4658912" y="3858668"/>
              <a:ext cx="204811" cy="204810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9" name="矩形 122">
            <a:extLst>
              <a:ext uri="{FF2B5EF4-FFF2-40B4-BE49-F238E27FC236}">
                <a16:creationId xmlns:a16="http://schemas.microsoft.com/office/drawing/2014/main" id="{A30EEB9F-52B5-472D-BFFE-2D2BCC1B8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主要难点</a:t>
            </a:r>
          </a:p>
        </p:txBody>
      </p:sp>
      <p:sp>
        <p:nvSpPr>
          <p:cNvPr id="120" name="矩形 122">
            <a:extLst>
              <a:ext uri="{FF2B5EF4-FFF2-40B4-BE49-F238E27FC236}">
                <a16:creationId xmlns:a16="http://schemas.microsoft.com/office/drawing/2014/main" id="{A90E5907-EE19-4E8A-9B21-4CA71439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657" y="3734182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关键问题</a:t>
            </a:r>
          </a:p>
        </p:txBody>
      </p:sp>
    </p:spTree>
    <p:extLst>
      <p:ext uri="{BB962C8B-B14F-4D97-AF65-F5344CB8AC3E}">
        <p14:creationId xmlns:p14="http://schemas.microsoft.com/office/powerpoint/2010/main" val="90203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"/>
    </mc:Choice>
    <mc:Fallback xmlns="">
      <p:transition spd="slow" advTm="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4" grpId="0"/>
      <p:bldP spid="119" grpId="0"/>
      <p:bldP spid="1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主要难点及关键问题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05</a:t>
            </a:r>
            <a:endParaRPr lang="zh-CN" altLang="en-US" sz="30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1" name="文本框 15">
            <a:extLst>
              <a:ext uri="{FF2B5EF4-FFF2-40B4-BE49-F238E27FC236}">
                <a16:creationId xmlns:a16="http://schemas.microsoft.com/office/drawing/2014/main" id="{F5B21DEC-4FF5-423F-AE1C-A391A00AFDDD}"/>
              </a:ext>
            </a:extLst>
          </p:cNvPr>
          <p:cNvSpPr txBox="1"/>
          <p:nvPr/>
        </p:nvSpPr>
        <p:spPr>
          <a:xfrm>
            <a:off x="3730903" y="1420779"/>
            <a:ext cx="5311100" cy="1113999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quillEditor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富文本上传图片和视频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       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quillEditor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富文本编辑器插入图片和视频功能是通过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url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地址，并不能真正的上传视频并插入，因此这部分功能需要通过重写这两个方法，先将图片或视频上传到服务器，再使用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quill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插入到编译器内。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文本框 18">
            <a:extLst>
              <a:ext uri="{FF2B5EF4-FFF2-40B4-BE49-F238E27FC236}">
                <a16:creationId xmlns:a16="http://schemas.microsoft.com/office/drawing/2014/main" id="{DF782D3F-DF72-439B-B2B4-9864E1A1EBDC}"/>
              </a:ext>
            </a:extLst>
          </p:cNvPr>
          <p:cNvSpPr txBox="1"/>
          <p:nvPr/>
        </p:nvSpPr>
        <p:spPr>
          <a:xfrm>
            <a:off x="2523944" y="4486217"/>
            <a:ext cx="6049965" cy="936258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Axios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跨域问题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       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axios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调后台服务时会出现跨域问题，通过在网上查询资料，最终通过过滤器，过滤对应的请求，在请求头中添加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Access-Control-Allow-Origin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等字段，解决问题。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D41B966-0117-4875-BDD2-6BF378396910}"/>
              </a:ext>
            </a:extLst>
          </p:cNvPr>
          <p:cNvSpPr/>
          <p:nvPr/>
        </p:nvSpPr>
        <p:spPr>
          <a:xfrm rot="20926619">
            <a:off x="1975128" y="3051014"/>
            <a:ext cx="8241741" cy="391785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399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B32586A-6450-4AF9-B90B-84959C57E413}"/>
              </a:ext>
            </a:extLst>
          </p:cNvPr>
          <p:cNvGrpSpPr/>
          <p:nvPr/>
        </p:nvGrpSpPr>
        <p:grpSpPr>
          <a:xfrm>
            <a:off x="1954763" y="1487415"/>
            <a:ext cx="1639687" cy="1455268"/>
            <a:chOff x="411429" y="2379138"/>
            <a:chExt cx="1640114" cy="1455646"/>
          </a:xfrm>
        </p:grpSpPr>
        <p:sp>
          <p:nvSpPr>
            <p:cNvPr id="39" name="下箭头 9">
              <a:extLst>
                <a:ext uri="{FF2B5EF4-FFF2-40B4-BE49-F238E27FC236}">
                  <a16:creationId xmlns:a16="http://schemas.microsoft.com/office/drawing/2014/main" id="{FA43376A-08F8-4B9D-8298-5E2288DCDEBD}"/>
                </a:ext>
              </a:extLst>
            </p:cNvPr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eaVert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0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4">
              <a:extLst>
                <a:ext uri="{FF2B5EF4-FFF2-40B4-BE49-F238E27FC236}">
                  <a16:creationId xmlns:a16="http://schemas.microsoft.com/office/drawing/2014/main" id="{933881CE-F353-4025-ADBB-E7C6B3A7F788}"/>
                </a:ext>
              </a:extLst>
            </p:cNvPr>
            <p:cNvSpPr txBox="1"/>
            <p:nvPr/>
          </p:nvSpPr>
          <p:spPr>
            <a:xfrm>
              <a:off x="985266" y="2392494"/>
              <a:ext cx="492571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cs typeface="+mn-ea"/>
                  <a:sym typeface="+mn-lt"/>
                </a:rPr>
                <a:t>主要难点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2AC3101-A3CD-4883-8E9E-5BA7D2CAF40F}"/>
              </a:ext>
            </a:extLst>
          </p:cNvPr>
          <p:cNvGrpSpPr/>
          <p:nvPr/>
        </p:nvGrpSpPr>
        <p:grpSpPr>
          <a:xfrm>
            <a:off x="8597549" y="3599569"/>
            <a:ext cx="1639688" cy="1455269"/>
            <a:chOff x="7055945" y="4194060"/>
            <a:chExt cx="1640114" cy="1455648"/>
          </a:xfrm>
          <a:solidFill>
            <a:srgbClr val="4188A8"/>
          </a:solidFill>
        </p:grpSpPr>
        <p:sp>
          <p:nvSpPr>
            <p:cNvPr id="37" name="下箭头 12">
              <a:extLst>
                <a:ext uri="{FF2B5EF4-FFF2-40B4-BE49-F238E27FC236}">
                  <a16:creationId xmlns:a16="http://schemas.microsoft.com/office/drawing/2014/main" id="{C4ED737B-BF67-4D09-83C3-A3FE3E292F9F}"/>
                </a:ext>
              </a:extLst>
            </p:cNvPr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0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22">
              <a:extLst>
                <a:ext uri="{FF2B5EF4-FFF2-40B4-BE49-F238E27FC236}">
                  <a16:creationId xmlns:a16="http://schemas.microsoft.com/office/drawing/2014/main" id="{F3D879A5-8374-4C6A-9DA9-676B215573F9}"/>
                </a:ext>
              </a:extLst>
            </p:cNvPr>
            <p:cNvSpPr txBox="1"/>
            <p:nvPr/>
          </p:nvSpPr>
          <p:spPr>
            <a:xfrm>
              <a:off x="7629806" y="4371789"/>
              <a:ext cx="492571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cs typeface="+mn-ea"/>
                  <a:sym typeface="+mn-lt"/>
                </a:rPr>
                <a:t>关键问题 </a:t>
              </a:r>
            </a:p>
          </p:txBody>
        </p:sp>
      </p:grp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2DCBB59E-B502-4E44-97B6-589C78A5523D}"/>
              </a:ext>
            </a:extLst>
          </p:cNvPr>
          <p:cNvSpPr/>
          <p:nvPr/>
        </p:nvSpPr>
        <p:spPr>
          <a:xfrm>
            <a:off x="5678934" y="3428451"/>
            <a:ext cx="870632" cy="750544"/>
          </a:xfrm>
          <a:prstGeom prst="triangl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399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313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8"/>
    </mc:Choice>
    <mc:Fallback xmlns="">
      <p:transition spd="slow" advTm="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cs typeface="+mn-ea"/>
                <a:sym typeface="+mn-lt"/>
              </a:rPr>
              <a:t>6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结论与展望</a:t>
            </a:r>
          </a:p>
        </p:txBody>
      </p:sp>
      <p:cxnSp>
        <p:nvCxnSpPr>
          <p:cNvPr id="103" name="直接连接符 102"/>
          <p:cNvCxnSpPr>
            <a:cxnSpLocks/>
            <a:stCxn id="104" idx="4"/>
            <a:endCxn id="105" idx="0"/>
          </p:cNvCxnSpPr>
          <p:nvPr/>
        </p:nvCxnSpPr>
        <p:spPr>
          <a:xfrm>
            <a:off x="4761318" y="3418113"/>
            <a:ext cx="0" cy="440554"/>
          </a:xfrm>
          <a:prstGeom prst="line">
            <a:avLst/>
          </a:prstGeom>
          <a:solidFill>
            <a:srgbClr val="F2F2F2"/>
          </a:solidFill>
          <a:ln w="158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04" name="椭圆 103"/>
          <p:cNvSpPr/>
          <p:nvPr/>
        </p:nvSpPr>
        <p:spPr>
          <a:xfrm>
            <a:off x="4658912" y="3213303"/>
            <a:ext cx="204811" cy="20481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75" cap="flat" cmpd="sng" algn="ctr">
            <a:solidFill>
              <a:srgbClr val="0F6F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8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4658912" y="3858667"/>
            <a:ext cx="204811" cy="20481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75" cap="flat" cmpd="sng" algn="ctr">
            <a:solidFill>
              <a:srgbClr val="0F6F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8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亮点与不足</a:t>
            </a:r>
          </a:p>
        </p:txBody>
      </p:sp>
      <p:sp>
        <p:nvSpPr>
          <p:cNvPr id="110" name="矩形 122"/>
          <p:cNvSpPr>
            <a:spLocks noChangeArrowheads="1"/>
          </p:cNvSpPr>
          <p:nvPr/>
        </p:nvSpPr>
        <p:spPr bwMode="auto">
          <a:xfrm>
            <a:off x="5033657" y="3734182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12831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"/>
    </mc:Choice>
    <mc:Fallback xmlns="">
      <p:transition spd="slow" advTm="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09" grpId="0"/>
      <p:bldP spid="1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亮点与不足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06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65353" y="1459882"/>
            <a:ext cx="2480685" cy="522063"/>
            <a:chOff x="784423" y="1432108"/>
            <a:chExt cx="2254250" cy="409575"/>
          </a:xfrm>
        </p:grpSpPr>
        <p:sp>
          <p:nvSpPr>
            <p:cNvPr id="24" name="矩形 3"/>
            <p:cNvSpPr>
              <a:spLocks/>
            </p:cNvSpPr>
            <p:nvPr/>
          </p:nvSpPr>
          <p:spPr bwMode="auto">
            <a:xfrm rot="5400000" flipH="1" flipV="1">
              <a:off x="1706760" y="509771"/>
              <a:ext cx="409575" cy="2254250"/>
            </a:xfrm>
            <a:custGeom>
              <a:avLst/>
              <a:gdLst>
                <a:gd name="T0" fmla="*/ 280750 w 280750"/>
                <a:gd name="T1" fmla="*/ 1391049 h 1542591"/>
                <a:gd name="T2" fmla="*/ 280750 w 280750"/>
                <a:gd name="T3" fmla="*/ 151543 h 1542591"/>
                <a:gd name="T4" fmla="*/ 280733 w 280750"/>
                <a:gd name="T5" fmla="*/ 151543 h 1542591"/>
                <a:gd name="T6" fmla="*/ 280591 w 280750"/>
                <a:gd name="T7" fmla="*/ 0 h 1542591"/>
                <a:gd name="T8" fmla="*/ 140374 w 280750"/>
                <a:gd name="T9" fmla="*/ 102981 h 1542591"/>
                <a:gd name="T10" fmla="*/ 158 w 280750"/>
                <a:gd name="T11" fmla="*/ 0 h 1542591"/>
                <a:gd name="T12" fmla="*/ 158 w 280750"/>
                <a:gd name="T13" fmla="*/ 151543 h 1542591"/>
                <a:gd name="T14" fmla="*/ 0 w 280750"/>
                <a:gd name="T15" fmla="*/ 151543 h 1542591"/>
                <a:gd name="T16" fmla="*/ 0 w 280750"/>
                <a:gd name="T17" fmla="*/ 1391049 h 1542591"/>
                <a:gd name="T18" fmla="*/ 158 w 280750"/>
                <a:gd name="T19" fmla="*/ 1391049 h 1542591"/>
                <a:gd name="T20" fmla="*/ 158 w 280750"/>
                <a:gd name="T21" fmla="*/ 1436588 h 1542591"/>
                <a:gd name="T22" fmla="*/ 138730 w 280750"/>
                <a:gd name="T23" fmla="*/ 1542591 h 1542591"/>
                <a:gd name="T24" fmla="*/ 280591 w 280750"/>
                <a:gd name="T25" fmla="*/ 1444187 h 1542591"/>
                <a:gd name="T26" fmla="*/ 280745 w 280750"/>
                <a:gd name="T27" fmla="*/ 1395154 h 1542591"/>
                <a:gd name="T28" fmla="*/ 280733 w 280750"/>
                <a:gd name="T29" fmla="*/ 1391049 h 1542591"/>
                <a:gd name="T30" fmla="*/ 280750 w 280750"/>
                <a:gd name="T31" fmla="*/ 1391049 h 1542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0750" h="1542591">
                  <a:moveTo>
                    <a:pt x="280750" y="1391049"/>
                  </a:moveTo>
                  <a:lnTo>
                    <a:pt x="280750" y="151543"/>
                  </a:lnTo>
                  <a:lnTo>
                    <a:pt x="280733" y="151543"/>
                  </a:lnTo>
                  <a:cubicBezTo>
                    <a:pt x="280668" y="100709"/>
                    <a:pt x="280191" y="44276"/>
                    <a:pt x="280591" y="0"/>
                  </a:cubicBezTo>
                  <a:lnTo>
                    <a:pt x="140374" y="102981"/>
                  </a:lnTo>
                  <a:lnTo>
                    <a:pt x="158" y="0"/>
                  </a:lnTo>
                  <a:lnTo>
                    <a:pt x="158" y="151543"/>
                  </a:lnTo>
                  <a:lnTo>
                    <a:pt x="0" y="151543"/>
                  </a:lnTo>
                  <a:lnTo>
                    <a:pt x="0" y="1391049"/>
                  </a:lnTo>
                  <a:lnTo>
                    <a:pt x="158" y="1391049"/>
                  </a:lnTo>
                  <a:lnTo>
                    <a:pt x="158" y="1436588"/>
                  </a:lnTo>
                  <a:lnTo>
                    <a:pt x="138730" y="1542591"/>
                  </a:lnTo>
                  <a:lnTo>
                    <a:pt x="280591" y="1444187"/>
                  </a:lnTo>
                  <a:cubicBezTo>
                    <a:pt x="280728" y="1429030"/>
                    <a:pt x="280763" y="1412448"/>
                    <a:pt x="280745" y="1395154"/>
                  </a:cubicBezTo>
                  <a:lnTo>
                    <a:pt x="280733" y="1391049"/>
                  </a:lnTo>
                  <a:lnTo>
                    <a:pt x="280750" y="1391049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82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865304" y="1485941"/>
              <a:ext cx="2108200" cy="31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982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亮点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1540016" y="2136379"/>
            <a:ext cx="3548648" cy="329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（</a:t>
            </a: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）系统采用前后端分离的开发方式，后端采用</a:t>
            </a: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Spring Cloud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微服务架构，前端采用</a:t>
            </a:r>
            <a:r>
              <a:rPr lang="en-US" altLang="zh-CN" sz="1400" dirty="0" err="1">
                <a:solidFill>
                  <a:srgbClr val="FFFFFF"/>
                </a:solidFill>
                <a:cs typeface="+mn-ea"/>
                <a:sym typeface="+mn-lt"/>
              </a:rPr>
              <a:t>Vue.js</a:t>
            </a: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 + Element UI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，后台提供完整数据，前端负责展示。这样的架构设计，可扩展性很强，并且具有很高的可用性。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（</a:t>
            </a: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）系统使用</a:t>
            </a: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quill-editor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作为富文本编辑器，并对该编辑器做了一定的重构，修改了上传图片和视频的功能，利用</a:t>
            </a: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quill-editor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插入上传的图片或视频。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 flipH="1">
            <a:off x="7514501" y="1507507"/>
            <a:ext cx="2480685" cy="522063"/>
            <a:chOff x="784423" y="1432108"/>
            <a:chExt cx="2254250" cy="409575"/>
          </a:xfrm>
        </p:grpSpPr>
        <p:sp>
          <p:nvSpPr>
            <p:cNvPr id="28" name="矩形 3"/>
            <p:cNvSpPr>
              <a:spLocks/>
            </p:cNvSpPr>
            <p:nvPr/>
          </p:nvSpPr>
          <p:spPr bwMode="auto">
            <a:xfrm rot="5400000" flipH="1" flipV="1">
              <a:off x="1706760" y="509771"/>
              <a:ext cx="409575" cy="2254250"/>
            </a:xfrm>
            <a:custGeom>
              <a:avLst/>
              <a:gdLst>
                <a:gd name="T0" fmla="*/ 280750 w 280750"/>
                <a:gd name="T1" fmla="*/ 1391049 h 1542591"/>
                <a:gd name="T2" fmla="*/ 280750 w 280750"/>
                <a:gd name="T3" fmla="*/ 151543 h 1542591"/>
                <a:gd name="T4" fmla="*/ 280733 w 280750"/>
                <a:gd name="T5" fmla="*/ 151543 h 1542591"/>
                <a:gd name="T6" fmla="*/ 280591 w 280750"/>
                <a:gd name="T7" fmla="*/ 0 h 1542591"/>
                <a:gd name="T8" fmla="*/ 140374 w 280750"/>
                <a:gd name="T9" fmla="*/ 102981 h 1542591"/>
                <a:gd name="T10" fmla="*/ 158 w 280750"/>
                <a:gd name="T11" fmla="*/ 0 h 1542591"/>
                <a:gd name="T12" fmla="*/ 158 w 280750"/>
                <a:gd name="T13" fmla="*/ 151543 h 1542591"/>
                <a:gd name="T14" fmla="*/ 0 w 280750"/>
                <a:gd name="T15" fmla="*/ 151543 h 1542591"/>
                <a:gd name="T16" fmla="*/ 0 w 280750"/>
                <a:gd name="T17" fmla="*/ 1391049 h 1542591"/>
                <a:gd name="T18" fmla="*/ 158 w 280750"/>
                <a:gd name="T19" fmla="*/ 1391049 h 1542591"/>
                <a:gd name="T20" fmla="*/ 158 w 280750"/>
                <a:gd name="T21" fmla="*/ 1436588 h 1542591"/>
                <a:gd name="T22" fmla="*/ 138730 w 280750"/>
                <a:gd name="T23" fmla="*/ 1542591 h 1542591"/>
                <a:gd name="T24" fmla="*/ 280591 w 280750"/>
                <a:gd name="T25" fmla="*/ 1444187 h 1542591"/>
                <a:gd name="T26" fmla="*/ 280745 w 280750"/>
                <a:gd name="T27" fmla="*/ 1395154 h 1542591"/>
                <a:gd name="T28" fmla="*/ 280733 w 280750"/>
                <a:gd name="T29" fmla="*/ 1391049 h 1542591"/>
                <a:gd name="T30" fmla="*/ 280750 w 280750"/>
                <a:gd name="T31" fmla="*/ 1391049 h 1542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0750" h="1542591">
                  <a:moveTo>
                    <a:pt x="280750" y="1391049"/>
                  </a:moveTo>
                  <a:lnTo>
                    <a:pt x="280750" y="151543"/>
                  </a:lnTo>
                  <a:lnTo>
                    <a:pt x="280733" y="151543"/>
                  </a:lnTo>
                  <a:cubicBezTo>
                    <a:pt x="280668" y="100709"/>
                    <a:pt x="280191" y="44276"/>
                    <a:pt x="280591" y="0"/>
                  </a:cubicBezTo>
                  <a:lnTo>
                    <a:pt x="140374" y="102981"/>
                  </a:lnTo>
                  <a:lnTo>
                    <a:pt x="158" y="0"/>
                  </a:lnTo>
                  <a:lnTo>
                    <a:pt x="158" y="151543"/>
                  </a:lnTo>
                  <a:lnTo>
                    <a:pt x="0" y="151543"/>
                  </a:lnTo>
                  <a:lnTo>
                    <a:pt x="0" y="1391049"/>
                  </a:lnTo>
                  <a:lnTo>
                    <a:pt x="158" y="1391049"/>
                  </a:lnTo>
                  <a:lnTo>
                    <a:pt x="158" y="1436588"/>
                  </a:lnTo>
                  <a:lnTo>
                    <a:pt x="138730" y="1542591"/>
                  </a:lnTo>
                  <a:lnTo>
                    <a:pt x="280591" y="1444187"/>
                  </a:lnTo>
                  <a:cubicBezTo>
                    <a:pt x="280728" y="1429030"/>
                    <a:pt x="280763" y="1412448"/>
                    <a:pt x="280745" y="1395154"/>
                  </a:cubicBezTo>
                  <a:lnTo>
                    <a:pt x="280733" y="1391049"/>
                  </a:lnTo>
                  <a:lnTo>
                    <a:pt x="280750" y="1391049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982" b="1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>
              <a:off x="865304" y="1475583"/>
              <a:ext cx="2108200" cy="31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982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不足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6982184" y="2136379"/>
            <a:ext cx="3545320" cy="2643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（</a:t>
            </a: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）</a:t>
            </a: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Spring Cloud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的潜力还没有被开发出来，只是使用了简单的服务发现功能。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（</a:t>
            </a: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）系统中身份验证较为简陋，只在前端通过</a:t>
            </a:r>
            <a:r>
              <a:rPr lang="en-US" altLang="zh-CN" sz="1400" dirty="0" err="1">
                <a:solidFill>
                  <a:srgbClr val="FFFFFF"/>
                </a:solidFill>
                <a:cs typeface="+mn-ea"/>
                <a:sym typeface="+mn-lt"/>
              </a:rPr>
              <a:t>LocalStorage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保存用户信息，缺少完备的</a:t>
            </a:r>
            <a:r>
              <a:rPr lang="zh-CN" altLang="en-US" sz="1400">
                <a:solidFill>
                  <a:srgbClr val="FFFFFF"/>
                </a:solidFill>
                <a:cs typeface="+mn-ea"/>
                <a:sym typeface="+mn-lt"/>
              </a:rPr>
              <a:t>权限管理。</a:t>
            </a:r>
            <a:endParaRPr lang="en-US" altLang="zh-CN" sz="1400" dirty="0">
              <a:solidFill>
                <a:srgbClr val="FFFFFF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（</a:t>
            </a: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）前端</a:t>
            </a: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Vue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代码编写逻辑较为混乱，代码耦合度很高，模块层次不清晰，模块之间数据传递不安全。</a:t>
            </a:r>
          </a:p>
        </p:txBody>
      </p:sp>
    </p:spTree>
    <p:extLst>
      <p:ext uri="{BB962C8B-B14F-4D97-AF65-F5344CB8AC3E}">
        <p14:creationId xmlns:p14="http://schemas.microsoft.com/office/powerpoint/2010/main" val="36354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8"/>
    </mc:Choice>
    <mc:Fallback xmlns="">
      <p:transition spd="slow" advTm="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参考文献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06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4434" y="1400054"/>
            <a:ext cx="10449081" cy="4454978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[1]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王方旭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基于</a:t>
            </a:r>
            <a:r>
              <a:rPr lang="en-US" altLang="zh-CN" sz="1466" dirty="0" err="1">
                <a:solidFill>
                  <a:schemeClr val="bg1"/>
                </a:solidFill>
                <a:cs typeface="+mn-ea"/>
                <a:sym typeface="+mn-lt"/>
              </a:rPr>
              <a:t>SpringCloud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实现业务系统微服务化的设计与实现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[J].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电子技术与软件工程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2018(8).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[2]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邱生姬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浅谈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JAVA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微服务</a:t>
            </a:r>
            <a:r>
              <a:rPr lang="en-US" altLang="zh-CN" sz="1466" dirty="0" err="1">
                <a:solidFill>
                  <a:schemeClr val="bg1"/>
                </a:solidFill>
                <a:cs typeface="+mn-ea"/>
                <a:sym typeface="+mn-lt"/>
              </a:rPr>
              <a:t>SpringCloud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开发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[J].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电脑迷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2017(17).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[3]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张峰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微服务技术构建大规模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web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系统的研究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[J].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科技创新与应用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2017(22):48-49.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[4]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王永和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张劲松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邓安明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等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Spring Boot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研究和应用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[J].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信息通信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2016(10):91-94.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[5]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周燕玲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Spring </a:t>
            </a:r>
            <a:r>
              <a:rPr lang="en-US" altLang="zh-CN" sz="1466" dirty="0" err="1">
                <a:solidFill>
                  <a:schemeClr val="bg1"/>
                </a:solidFill>
                <a:cs typeface="+mn-ea"/>
                <a:sym typeface="+mn-lt"/>
              </a:rPr>
              <a:t>MVC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框架开发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WEB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应用程序的探索与研究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[J].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科技广场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2016(6):25-28.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[6] </a:t>
            </a:r>
            <a:r>
              <a:rPr lang="en-US" altLang="zh-CN" sz="1466" dirty="0" err="1">
                <a:solidFill>
                  <a:schemeClr val="bg1"/>
                </a:solidFill>
                <a:cs typeface="+mn-ea"/>
                <a:sym typeface="+mn-lt"/>
              </a:rPr>
              <a:t>BrianGoetz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JAVA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并发编程实践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[M].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电子工业出版社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2007.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[7] 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沃尔斯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Spring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实战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: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第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版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[M].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人民邮电出版社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2016.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[8]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杨开振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深入浅出</a:t>
            </a:r>
            <a:r>
              <a:rPr lang="en-US" altLang="zh-CN" sz="1466" dirty="0" err="1">
                <a:solidFill>
                  <a:schemeClr val="bg1"/>
                </a:solidFill>
                <a:cs typeface="+mn-ea"/>
                <a:sym typeface="+mn-lt"/>
              </a:rPr>
              <a:t>MyBatis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技术原理与实战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[M].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电子工业出版社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2016.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[9]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马志强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张然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李雷孝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Java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核心技术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[J].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计算机教育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2015(21).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[10]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汪云飞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</a:t>
            </a:r>
            <a:r>
              <a:rPr lang="en-US" altLang="zh-CN" sz="1466" dirty="0" err="1">
                <a:solidFill>
                  <a:schemeClr val="bg1"/>
                </a:solidFill>
                <a:cs typeface="+mn-ea"/>
                <a:sym typeface="+mn-lt"/>
              </a:rPr>
              <a:t>JavaEE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开发的颠覆者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:Spring Boot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实战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[M].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电子工业出版社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2016.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[11] </a:t>
            </a:r>
            <a:r>
              <a:rPr lang="en-US" altLang="zh-CN" sz="1466" dirty="0" err="1">
                <a:solidFill>
                  <a:schemeClr val="bg1"/>
                </a:solidFill>
                <a:cs typeface="+mn-ea"/>
                <a:sym typeface="+mn-lt"/>
              </a:rPr>
              <a:t>Buceamaneatonis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Radu, and R. </a:t>
            </a:r>
            <a:r>
              <a:rPr lang="en-US" altLang="zh-CN" sz="1466" dirty="0" err="1">
                <a:solidFill>
                  <a:schemeClr val="bg1"/>
                </a:solidFill>
                <a:cs typeface="+mn-ea"/>
                <a:sym typeface="+mn-lt"/>
              </a:rPr>
              <a:t>Buceamaneatonis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"How to Design a Web Survey Using Spring Boot with MYSQL: A Romanian Network Case Study." Social Science Electronic Publishing 17.2(2017):63.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[12]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周凯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王民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一种基于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Java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和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MySQL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的物流服务协同平台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[J]. </a:t>
            </a:r>
            <a:r>
              <a:rPr lang="zh-CN" altLang="en-US" sz="1466" dirty="0">
                <a:solidFill>
                  <a:schemeClr val="bg1"/>
                </a:solidFill>
                <a:cs typeface="+mn-ea"/>
                <a:sym typeface="+mn-lt"/>
              </a:rPr>
              <a:t>电子技术与软件工程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, 2018, </a:t>
            </a:r>
            <a:r>
              <a:rPr lang="en-US" altLang="zh-CN" sz="1466" dirty="0" err="1">
                <a:solidFill>
                  <a:schemeClr val="bg1"/>
                </a:solidFill>
                <a:cs typeface="+mn-ea"/>
                <a:sym typeface="+mn-lt"/>
              </a:rPr>
              <a:t>No.132</a:t>
            </a:r>
            <a:r>
              <a:rPr lang="en-US" altLang="zh-CN" sz="1466" dirty="0">
                <a:solidFill>
                  <a:schemeClr val="bg1"/>
                </a:solidFill>
                <a:cs typeface="+mn-ea"/>
                <a:sym typeface="+mn-lt"/>
              </a:rPr>
              <a:t>(10):200.</a:t>
            </a: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0"/>
    </mc:Choice>
    <mc:Fallback xmlns="">
      <p:transition spd="slow" advTm="4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1" name="文本框 1"/>
          <p:cNvSpPr txBox="1"/>
          <p:nvPr/>
        </p:nvSpPr>
        <p:spPr>
          <a:xfrm>
            <a:off x="4624079" y="1516420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01 </a:t>
            </a:r>
            <a:endParaRPr lang="zh-CN" altLang="en-US" sz="280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5340593" y="1548280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3"/>
          <p:cNvSpPr txBox="1"/>
          <p:nvPr/>
        </p:nvSpPr>
        <p:spPr>
          <a:xfrm>
            <a:off x="5446765" y="1526475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项目概述</a:t>
            </a:r>
          </a:p>
        </p:txBody>
      </p:sp>
      <p:sp>
        <p:nvSpPr>
          <p:cNvPr id="104" name="文本框 4"/>
          <p:cNvSpPr txBox="1"/>
          <p:nvPr/>
        </p:nvSpPr>
        <p:spPr>
          <a:xfrm>
            <a:off x="4624079" y="2249266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02 </a:t>
            </a:r>
            <a:endParaRPr lang="zh-CN" altLang="en-US" sz="2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5340593" y="2281126"/>
            <a:ext cx="0" cy="432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6"/>
          <p:cNvSpPr txBox="1"/>
          <p:nvPr/>
        </p:nvSpPr>
        <p:spPr>
          <a:xfrm>
            <a:off x="5446765" y="2259321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需求分析</a:t>
            </a:r>
          </a:p>
        </p:txBody>
      </p:sp>
      <p:sp>
        <p:nvSpPr>
          <p:cNvPr id="107" name="文本框 7"/>
          <p:cNvSpPr txBox="1"/>
          <p:nvPr/>
        </p:nvSpPr>
        <p:spPr>
          <a:xfrm>
            <a:off x="4624079" y="2991482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03 </a:t>
            </a:r>
            <a:endParaRPr lang="zh-CN" altLang="en-US" sz="2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5340593" y="3023342"/>
            <a:ext cx="0" cy="432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9"/>
          <p:cNvSpPr txBox="1"/>
          <p:nvPr/>
        </p:nvSpPr>
        <p:spPr>
          <a:xfrm>
            <a:off x="5446765" y="3001537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系统设计</a:t>
            </a:r>
          </a:p>
        </p:txBody>
      </p:sp>
      <p:sp>
        <p:nvSpPr>
          <p:cNvPr id="110" name="文本框 10"/>
          <p:cNvSpPr txBox="1"/>
          <p:nvPr/>
        </p:nvSpPr>
        <p:spPr>
          <a:xfrm>
            <a:off x="4624079" y="3733698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04</a:t>
            </a:r>
            <a:endParaRPr lang="zh-CN" altLang="en-US" sz="28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5340593" y="3765558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2"/>
          <p:cNvSpPr txBox="1"/>
          <p:nvPr/>
        </p:nvSpPr>
        <p:spPr>
          <a:xfrm>
            <a:off x="5446765" y="3743753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系统实现</a:t>
            </a:r>
          </a:p>
        </p:txBody>
      </p:sp>
      <p:cxnSp>
        <p:nvCxnSpPr>
          <p:cNvPr id="113" name="直接连接符 112"/>
          <p:cNvCxnSpPr/>
          <p:nvPr/>
        </p:nvCxnSpPr>
        <p:spPr>
          <a:xfrm>
            <a:off x="8695684" y="1764280"/>
            <a:ext cx="158400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8"/>
          <p:cNvSpPr txBox="1"/>
          <p:nvPr/>
        </p:nvSpPr>
        <p:spPr>
          <a:xfrm>
            <a:off x="10304131" y="1547100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P03 </a:t>
            </a:r>
            <a:endParaRPr lang="zh-CN" altLang="en-US" sz="200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15" name="文本框 19"/>
          <p:cNvSpPr txBox="1"/>
          <p:nvPr/>
        </p:nvSpPr>
        <p:spPr>
          <a:xfrm>
            <a:off x="10304131" y="2279946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P06</a:t>
            </a:r>
            <a:endParaRPr lang="zh-CN" altLang="en-US" sz="20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16" name="文本框 20"/>
          <p:cNvSpPr txBox="1"/>
          <p:nvPr/>
        </p:nvSpPr>
        <p:spPr>
          <a:xfrm>
            <a:off x="10304131" y="3022162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P09 </a:t>
            </a:r>
            <a:endParaRPr lang="zh-CN" altLang="en-US" sz="20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17" name="文本框 21"/>
          <p:cNvSpPr txBox="1"/>
          <p:nvPr/>
        </p:nvSpPr>
        <p:spPr>
          <a:xfrm>
            <a:off x="10304131" y="3764378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P12</a:t>
            </a:r>
            <a:endParaRPr lang="zh-CN" altLang="en-US" sz="20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18" name="直接连接符 117"/>
          <p:cNvCxnSpPr/>
          <p:nvPr/>
        </p:nvCxnSpPr>
        <p:spPr>
          <a:xfrm>
            <a:off x="8695684" y="2521696"/>
            <a:ext cx="1584000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8695684" y="3237861"/>
            <a:ext cx="1584000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8695684" y="4009028"/>
            <a:ext cx="15840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0"/>
          <p:cNvSpPr txBox="1"/>
          <p:nvPr/>
        </p:nvSpPr>
        <p:spPr>
          <a:xfrm>
            <a:off x="4625081" y="4465547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05</a:t>
            </a:r>
            <a:endParaRPr lang="zh-CN" altLang="en-US" sz="28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>
            <a:off x="5341595" y="4497407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"/>
          <p:cNvSpPr txBox="1"/>
          <p:nvPr/>
        </p:nvSpPr>
        <p:spPr>
          <a:xfrm>
            <a:off x="5447767" y="4475602"/>
            <a:ext cx="338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  <a:cs typeface="+mn-ea"/>
                <a:sym typeface="+mn-lt"/>
              </a:rPr>
              <a:t>主要难点及关键问题</a:t>
            </a:r>
          </a:p>
          <a:p>
            <a:endParaRPr lang="zh-CN" altLang="en-US" sz="2400" b="1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29" name="文本框 21"/>
          <p:cNvSpPr txBox="1"/>
          <p:nvPr/>
        </p:nvSpPr>
        <p:spPr>
          <a:xfrm>
            <a:off x="10305133" y="4496227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P15</a:t>
            </a:r>
            <a:endParaRPr lang="zh-CN" altLang="en-US" sz="20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30" name="直接连接符 129"/>
          <p:cNvCxnSpPr/>
          <p:nvPr/>
        </p:nvCxnSpPr>
        <p:spPr>
          <a:xfrm>
            <a:off x="8696686" y="4740877"/>
            <a:ext cx="15840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MH_Others_1"/>
          <p:cNvSpPr/>
          <p:nvPr>
            <p:custDataLst>
              <p:tags r:id="rId1"/>
            </p:custDataLst>
          </p:nvPr>
        </p:nvSpPr>
        <p:spPr>
          <a:xfrm>
            <a:off x="1765065" y="2663465"/>
            <a:ext cx="1618180" cy="493358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2000" b="1" spc="500" dirty="0">
                <a:solidFill>
                  <a:srgbClr val="FFC000"/>
                </a:solidFill>
                <a:cs typeface="+mn-ea"/>
                <a:sym typeface="+mn-lt"/>
              </a:rPr>
              <a:t>CONTENTS</a:t>
            </a:r>
            <a:endParaRPr lang="zh-CN" altLang="en-US" sz="2000" b="1" spc="5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581" name="MH_Others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06239" y="1517795"/>
            <a:ext cx="23774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pic>
        <p:nvPicPr>
          <p:cNvPr id="582" name="图片 5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41" y="3536653"/>
            <a:ext cx="2802290" cy="1941230"/>
          </a:xfrm>
          <a:prstGeom prst="rect">
            <a:avLst/>
          </a:prstGeom>
        </p:spPr>
      </p:pic>
      <p:sp>
        <p:nvSpPr>
          <p:cNvPr id="31" name="文本框 10">
            <a:extLst>
              <a:ext uri="{FF2B5EF4-FFF2-40B4-BE49-F238E27FC236}">
                <a16:creationId xmlns:a16="http://schemas.microsoft.com/office/drawing/2014/main" id="{14830968-A5D4-4C5E-A19D-B858EDF8C291}"/>
              </a:ext>
            </a:extLst>
          </p:cNvPr>
          <p:cNvSpPr txBox="1"/>
          <p:nvPr/>
        </p:nvSpPr>
        <p:spPr>
          <a:xfrm>
            <a:off x="4624079" y="5202631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06</a:t>
            </a:r>
            <a:endParaRPr lang="zh-CN" altLang="en-US" sz="28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A0098FE-C60B-4BCB-B3C6-27B1CC0A486C}"/>
              </a:ext>
            </a:extLst>
          </p:cNvPr>
          <p:cNvCxnSpPr/>
          <p:nvPr/>
        </p:nvCxnSpPr>
        <p:spPr>
          <a:xfrm>
            <a:off x="5340593" y="5234491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12">
            <a:extLst>
              <a:ext uri="{FF2B5EF4-FFF2-40B4-BE49-F238E27FC236}">
                <a16:creationId xmlns:a16="http://schemas.microsoft.com/office/drawing/2014/main" id="{B1684F2D-497E-4AC7-9EDA-19FEA69F67E5}"/>
              </a:ext>
            </a:extLst>
          </p:cNvPr>
          <p:cNvSpPr txBox="1"/>
          <p:nvPr/>
        </p:nvSpPr>
        <p:spPr>
          <a:xfrm>
            <a:off x="5446765" y="5212686"/>
            <a:ext cx="338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2D050"/>
                </a:solidFill>
                <a:cs typeface="+mn-ea"/>
                <a:sym typeface="+mn-lt"/>
              </a:rPr>
              <a:t>结论与展望</a:t>
            </a:r>
          </a:p>
          <a:p>
            <a:endParaRPr lang="zh-CN" altLang="en-US" sz="2400" b="1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4" name="文本框 21">
            <a:extLst>
              <a:ext uri="{FF2B5EF4-FFF2-40B4-BE49-F238E27FC236}">
                <a16:creationId xmlns:a16="http://schemas.microsoft.com/office/drawing/2014/main" id="{3BF63415-9FB2-4441-8C28-C93A3303FD7E}"/>
              </a:ext>
            </a:extLst>
          </p:cNvPr>
          <p:cNvSpPr txBox="1"/>
          <p:nvPr/>
        </p:nvSpPr>
        <p:spPr>
          <a:xfrm>
            <a:off x="10304131" y="5233311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P17</a:t>
            </a:r>
            <a:endParaRPr lang="zh-CN" altLang="en-US" sz="20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5248EC1-020B-4C75-9630-D74DBCA1BCBA}"/>
              </a:ext>
            </a:extLst>
          </p:cNvPr>
          <p:cNvCxnSpPr/>
          <p:nvPr/>
        </p:nvCxnSpPr>
        <p:spPr>
          <a:xfrm>
            <a:off x="8695684" y="5477961"/>
            <a:ext cx="15840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6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"/>
    </mc:Choice>
    <mc:Fallback xmlns="">
      <p:transition spd="slow" advTm="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3" grpId="0"/>
      <p:bldP spid="104" grpId="0"/>
      <p:bldP spid="106" grpId="0"/>
      <p:bldP spid="107" grpId="0"/>
      <p:bldP spid="109" grpId="0"/>
      <p:bldP spid="110" grpId="0"/>
      <p:bldP spid="112" grpId="0"/>
      <p:bldP spid="114" grpId="0"/>
      <p:bldP spid="115" grpId="0"/>
      <p:bldP spid="116" grpId="0"/>
      <p:bldP spid="117" grpId="0"/>
      <p:bldP spid="126" grpId="0"/>
      <p:bldP spid="128" grpId="0"/>
      <p:bldP spid="129" grpId="0"/>
      <p:bldP spid="580" grpId="0"/>
      <p:bldP spid="581" grpId="0"/>
      <p:bldP spid="31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1040843" y="1790029"/>
            <a:ext cx="877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请各位老师批评指导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01291" y="2999876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cs typeface="+mn-ea"/>
                <a:sym typeface="+mn-lt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9058" flipV="1">
            <a:off x="9392315" y="1767021"/>
            <a:ext cx="561484" cy="1373267"/>
          </a:xfrm>
          <a:prstGeom prst="rect">
            <a:avLst/>
          </a:prstGeom>
        </p:spPr>
      </p:pic>
      <p:sp>
        <p:nvSpPr>
          <p:cNvPr id="61" name="KSO_Shape">
            <a:extLst>
              <a:ext uri="{FF2B5EF4-FFF2-40B4-BE49-F238E27FC236}">
                <a16:creationId xmlns:a16="http://schemas.microsoft.com/office/drawing/2014/main" id="{260DB79F-351D-4C8F-9538-77F0841247DC}"/>
              </a:ext>
            </a:extLst>
          </p:cNvPr>
          <p:cNvSpPr>
            <a:spLocks/>
          </p:cNvSpPr>
          <p:nvPr/>
        </p:nvSpPr>
        <p:spPr bwMode="auto">
          <a:xfrm>
            <a:off x="5138727" y="4723899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文本框 138">
            <a:extLst>
              <a:ext uri="{FF2B5EF4-FFF2-40B4-BE49-F238E27FC236}">
                <a16:creationId xmlns:a16="http://schemas.microsoft.com/office/drawing/2014/main" id="{EE906173-FD7C-4357-B5C7-25060461DB7A}"/>
              </a:ext>
            </a:extLst>
          </p:cNvPr>
          <p:cNvSpPr txBox="1"/>
          <p:nvPr/>
        </p:nvSpPr>
        <p:spPr>
          <a:xfrm>
            <a:off x="2304694" y="425621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答辩人：范博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A7CB0E5-3980-431E-8BDF-FED1887E836C}"/>
              </a:ext>
            </a:extLst>
          </p:cNvPr>
          <p:cNvGrpSpPr/>
          <p:nvPr/>
        </p:nvGrpSpPr>
        <p:grpSpPr>
          <a:xfrm>
            <a:off x="5237958" y="4140472"/>
            <a:ext cx="365349" cy="570236"/>
            <a:chOff x="4763" y="15501938"/>
            <a:chExt cx="3094038" cy="4829175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98755138-3F3F-4A01-BD6D-02EA77181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5D7311A7-323E-4A28-9D8F-6168F4F1C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D1DD3DEC-9BF3-40DF-88A9-50BA02F8B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09E37142-540B-4E7E-9486-3F83599D9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2F54E79C-C836-48B2-AE8F-06A68F01F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0983BCB7-B613-47BE-935F-DBC734722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5BEB354B-D0B5-40FF-A801-E3122208E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70473177-6336-44D4-9979-1A3CEDCCF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21">
              <a:extLst>
                <a:ext uri="{FF2B5EF4-FFF2-40B4-BE49-F238E27FC236}">
                  <a16:creationId xmlns:a16="http://schemas.microsoft.com/office/drawing/2014/main" id="{8BAE8C6E-C304-4077-987F-09744A4A8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26B6E7CB-14BC-4F80-9317-D1D659301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20EA972E-3E6E-4D54-A8B7-1DE4E18C6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8498B42C-1611-4C6F-908B-6A0EF281F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5DF5F502-E6C5-4D24-9457-5A241070F2F3}"/>
              </a:ext>
            </a:extLst>
          </p:cNvPr>
          <p:cNvGrpSpPr/>
          <p:nvPr/>
        </p:nvGrpSpPr>
        <p:grpSpPr>
          <a:xfrm>
            <a:off x="1813223" y="4084694"/>
            <a:ext cx="396185" cy="565304"/>
            <a:chOff x="33337500" y="3175"/>
            <a:chExt cx="2930525" cy="4181475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D1562597-C4E1-4811-8153-E0038C5F9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1287CA21-3D1F-4E13-82A6-60A87F8B1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34C5126F-23A4-4051-93F4-7D1430118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3EAB8EF3-2FE5-4C6E-94B8-1415B2856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77C5D30D-4E69-4288-BB99-75C788E2E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53B278CC-59B2-4F00-AFE9-C791B8884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ACDEC78F-5C81-4859-AEAF-D2EA5F3B5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E9796671-59C1-4E2C-BE86-41B89BBE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5DF1192A-D68F-4CBE-A175-456F6FA63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9A1D1D64-4F58-4D6A-A0FD-6D70ADE17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7" name="Rectangle 35">
              <a:extLst>
                <a:ext uri="{FF2B5EF4-FFF2-40B4-BE49-F238E27FC236}">
                  <a16:creationId xmlns:a16="http://schemas.microsoft.com/office/drawing/2014/main" id="{86B23387-A3C9-4C90-8E1E-34FD4FE96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275ACA45-185A-45EE-A80F-959A0311D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E3710D2-17FD-4740-8B41-FA826D431C6F}"/>
              </a:ext>
            </a:extLst>
          </p:cNvPr>
          <p:cNvGrpSpPr/>
          <p:nvPr/>
        </p:nvGrpSpPr>
        <p:grpSpPr>
          <a:xfrm>
            <a:off x="1797945" y="4711232"/>
            <a:ext cx="442542" cy="518302"/>
            <a:chOff x="11055350" y="11304588"/>
            <a:chExt cx="3273426" cy="3833813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532A516F-7A40-473D-83D4-E9D1707D6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BCA61DAB-4EDB-466D-99F3-A2746EBA5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962B4261-38AA-4FB2-ABFE-66AC6799C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83FF1BC3-18C1-43C8-8351-B6A6F4F9A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391182ED-4EB4-4744-8868-67A873EA4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AC7B90CE-E729-4B6C-AF5D-E6F86E179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D3A8DBF4-8744-4696-9A34-158A8B42D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525723BC-FFD9-42DA-94CB-E7C2FE389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8" name="文本框 174">
            <a:extLst>
              <a:ext uri="{FF2B5EF4-FFF2-40B4-BE49-F238E27FC236}">
                <a16:creationId xmlns:a16="http://schemas.microsoft.com/office/drawing/2014/main" id="{7A38E614-079C-4237-9E55-5C0B799E13E6}"/>
              </a:ext>
            </a:extLst>
          </p:cNvPr>
          <p:cNvSpPr txBox="1"/>
          <p:nvPr/>
        </p:nvSpPr>
        <p:spPr>
          <a:xfrm>
            <a:off x="2304694" y="481261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专业：软件工程</a:t>
            </a:r>
          </a:p>
        </p:txBody>
      </p:sp>
      <p:sp>
        <p:nvSpPr>
          <p:cNvPr id="99" name="文本框 175">
            <a:extLst>
              <a:ext uri="{FF2B5EF4-FFF2-40B4-BE49-F238E27FC236}">
                <a16:creationId xmlns:a16="http://schemas.microsoft.com/office/drawing/2014/main" id="{394A57C1-D888-4E0F-862C-909EDA8CF0F2}"/>
              </a:ext>
            </a:extLst>
          </p:cNvPr>
          <p:cNvSpPr txBox="1"/>
          <p:nvPr/>
        </p:nvSpPr>
        <p:spPr>
          <a:xfrm>
            <a:off x="5690031" y="42731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导师：彭志豪</a:t>
            </a:r>
          </a:p>
        </p:txBody>
      </p:sp>
      <p:sp>
        <p:nvSpPr>
          <p:cNvPr id="100" name="文本框 176">
            <a:extLst>
              <a:ext uri="{FF2B5EF4-FFF2-40B4-BE49-F238E27FC236}">
                <a16:creationId xmlns:a16="http://schemas.microsoft.com/office/drawing/2014/main" id="{93F97E45-1F90-4F78-8068-90BAD332BE26}"/>
              </a:ext>
            </a:extLst>
          </p:cNvPr>
          <p:cNvSpPr txBox="1"/>
          <p:nvPr/>
        </p:nvSpPr>
        <p:spPr>
          <a:xfrm>
            <a:off x="5690031" y="4788794"/>
            <a:ext cx="2020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时间：</a:t>
            </a:r>
            <a:r>
              <a:rPr lang="en-US" altLang="zh-CN" sz="20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2019-5-21</a:t>
            </a:r>
            <a:endParaRPr lang="zh-CN" altLang="en-US" sz="2000" b="1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E2EF34FB-C650-438F-97F7-DB17BF973A78}"/>
              </a:ext>
            </a:extLst>
          </p:cNvPr>
          <p:cNvCxnSpPr/>
          <p:nvPr/>
        </p:nvCxnSpPr>
        <p:spPr>
          <a:xfrm>
            <a:off x="2365657" y="4649998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B4E7036B-69AC-44CB-894B-44834E002A63}"/>
              </a:ext>
            </a:extLst>
          </p:cNvPr>
          <p:cNvCxnSpPr/>
          <p:nvPr/>
        </p:nvCxnSpPr>
        <p:spPr>
          <a:xfrm>
            <a:off x="2365657" y="5203515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F1EB3D5-3CBA-40C4-B066-7D3AE377822E}"/>
              </a:ext>
            </a:extLst>
          </p:cNvPr>
          <p:cNvCxnSpPr/>
          <p:nvPr/>
        </p:nvCxnSpPr>
        <p:spPr>
          <a:xfrm>
            <a:off x="5750994" y="4677157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0F0346D-E47A-44A0-BDE8-73DA69ED66AD}"/>
              </a:ext>
            </a:extLst>
          </p:cNvPr>
          <p:cNvCxnSpPr/>
          <p:nvPr/>
        </p:nvCxnSpPr>
        <p:spPr>
          <a:xfrm>
            <a:off x="5750994" y="5212803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2"/>
    </mc:Choice>
    <mc:Fallback xmlns="">
      <p:transition spd="slow" advTm="7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479E-6 1.9519E-6 L -0.66805 0.00601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0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1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3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6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7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88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8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1" grpId="0" animBg="1"/>
      <p:bldP spid="62" grpId="0"/>
      <p:bldP spid="62" grpId="1"/>
      <p:bldP spid="98" grpId="0"/>
      <p:bldP spid="98" grpId="1"/>
      <p:bldP spid="99" grpId="0"/>
      <p:bldP spid="99" grpId="1"/>
      <p:bldP spid="100" grpId="0"/>
      <p:bldP spid="10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流程图: 离页连接符 6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" name="文本框 32"/>
          <p:cNvSpPr txBox="1"/>
          <p:nvPr/>
        </p:nvSpPr>
        <p:spPr>
          <a:xfrm>
            <a:off x="4565519" y="19457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项目概述</a:t>
            </a:r>
          </a:p>
        </p:txBody>
      </p:sp>
      <p:sp>
        <p:nvSpPr>
          <p:cNvPr id="17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背景及目标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7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5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3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8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81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2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95D48A5-2E6A-498D-8DCB-637FD474018D}"/>
              </a:ext>
            </a:extLst>
          </p:cNvPr>
          <p:cNvGrpSpPr/>
          <p:nvPr/>
        </p:nvGrpSpPr>
        <p:grpSpPr>
          <a:xfrm>
            <a:off x="4658737" y="3213303"/>
            <a:ext cx="180174" cy="897933"/>
            <a:chOff x="4658737" y="3213303"/>
            <a:chExt cx="180174" cy="897933"/>
          </a:xfrm>
        </p:grpSpPr>
        <p:cxnSp>
          <p:nvCxnSpPr>
            <p:cNvPr id="11" name="直接连接符 10"/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4748737" y="3419228"/>
              <a:ext cx="174" cy="486083"/>
            </a:xfrm>
            <a:prstGeom prst="line">
              <a:avLst/>
            </a:prstGeom>
            <a:solidFill>
              <a:srgbClr val="F2F2F2"/>
            </a:solidFill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12" name="椭圆 11"/>
            <p:cNvSpPr/>
            <p:nvPr/>
          </p:nvSpPr>
          <p:spPr>
            <a:xfrm>
              <a:off x="4658911" y="3213303"/>
              <a:ext cx="180000" cy="205925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658737" y="3905311"/>
              <a:ext cx="180000" cy="205925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0" name="矩形 122">
            <a:extLst>
              <a:ext uri="{FF2B5EF4-FFF2-40B4-BE49-F238E27FC236}">
                <a16:creationId xmlns:a16="http://schemas.microsoft.com/office/drawing/2014/main" id="{CC25BF05-A877-4334-8F9B-7E254A29A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651" y="3791695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技术路线</a:t>
            </a:r>
          </a:p>
        </p:txBody>
      </p:sp>
    </p:spTree>
    <p:extLst>
      <p:ext uri="{BB962C8B-B14F-4D97-AF65-F5344CB8AC3E}">
        <p14:creationId xmlns:p14="http://schemas.microsoft.com/office/powerpoint/2010/main" val="17914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"/>
    </mc:Choice>
    <mc:Fallback xmlns="">
      <p:transition spd="slow" advTm="4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7" grpId="0"/>
      <p:bldP spid="1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938643" y="2023942"/>
            <a:ext cx="2024333" cy="1405058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30596" tIns="5080" rIns="320435" bIns="5080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solidFill>
                  <a:srgbClr val="FFFFFF"/>
                </a:solidFill>
                <a:cs typeface="+mn-ea"/>
                <a:sym typeface="+mn-lt"/>
              </a:rPr>
              <a:t>   </a:t>
            </a:r>
            <a:r>
              <a:rPr lang="zh-CN" altLang="en-US" sz="2400" b="1" kern="0" dirty="0">
                <a:solidFill>
                  <a:srgbClr val="FFFFFF"/>
                </a:solidFill>
                <a:cs typeface="+mn-ea"/>
                <a:sym typeface="+mn-lt"/>
              </a:rPr>
              <a:t>项目背景</a:t>
            </a:r>
            <a:endParaRPr kumimoji="0" lang="en-US" altLang="zh-CN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3178694" y="1560892"/>
            <a:ext cx="8153399" cy="23311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rgbClr val="FFFFFF"/>
                </a:solidFill>
                <a:cs typeface="+mn-ea"/>
                <a:sym typeface="+mn-lt"/>
              </a:rPr>
              <a:t>        </a:t>
            </a: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随着 </a:t>
            </a:r>
            <a:r>
              <a:rPr lang="en-US" altLang="zh-CN" sz="1800" dirty="0">
                <a:solidFill>
                  <a:srgbClr val="FFFFFF"/>
                </a:solidFill>
                <a:cs typeface="+mn-ea"/>
                <a:sym typeface="+mn-lt"/>
              </a:rPr>
              <a:t>IT </a:t>
            </a: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行业的飞速发展，技术不断更新，需要一个交流与分享的平台来让 </a:t>
            </a:r>
            <a:r>
              <a:rPr lang="en-US" altLang="zh-CN" sz="1800" dirty="0">
                <a:solidFill>
                  <a:srgbClr val="FFFFFF"/>
                </a:solidFill>
                <a:cs typeface="+mn-ea"/>
                <a:sym typeface="+mn-lt"/>
              </a:rPr>
              <a:t>IT </a:t>
            </a: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行业的人获取和分享技术，于是有了技术社区。通过调研发现，目前用户使用最多的几个社区类网站，如：知乎、</a:t>
            </a:r>
            <a:r>
              <a:rPr lang="en-US" altLang="zh-CN" sz="1800" dirty="0" err="1">
                <a:solidFill>
                  <a:srgbClr val="FFFFFF"/>
                </a:solidFill>
                <a:cs typeface="+mn-ea"/>
                <a:sym typeface="+mn-lt"/>
              </a:rPr>
              <a:t>CSDN</a:t>
            </a: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、简书、博客园等，这类社区的博文和帖子等内容都以文字和图片等静态画面为主，容易造成用户的视觉疲劳，而最近，抖音、</a:t>
            </a:r>
            <a:r>
              <a:rPr lang="en-US" altLang="zh-CN" sz="1800" dirty="0" err="1">
                <a:solidFill>
                  <a:srgbClr val="FFFFFF"/>
                </a:solidFill>
                <a:cs typeface="+mn-ea"/>
                <a:sym typeface="+mn-lt"/>
              </a:rPr>
              <a:t>bilibili</a:t>
            </a:r>
            <a:r>
              <a:rPr lang="en-US" altLang="zh-CN" sz="1800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等视频、短视频网站开始流行起来，用户量明显增多。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8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背景及目标</a:t>
            </a:r>
          </a:p>
        </p:txBody>
      </p:sp>
      <p:sp>
        <p:nvSpPr>
          <p:cNvPr id="39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01</a:t>
            </a:r>
            <a:endParaRPr lang="zh-CN" altLang="en-US" sz="30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D247A9-CCF9-4951-B163-DC62FEFF91E9}"/>
              </a:ext>
            </a:extLst>
          </p:cNvPr>
          <p:cNvSpPr txBox="1">
            <a:spLocks/>
          </p:cNvSpPr>
          <p:nvPr/>
        </p:nvSpPr>
        <p:spPr>
          <a:xfrm>
            <a:off x="3178694" y="3917372"/>
            <a:ext cx="8153399" cy="1885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FFFF"/>
                </a:solidFill>
                <a:cs typeface="+mn-ea"/>
                <a:sym typeface="+mn-lt"/>
              </a:rPr>
              <a:t>         IT </a:t>
            </a: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视频分享交流社区的开发目标是使用当前较为流行的技术，开发一套拥有较高容错性、扩展性、易维护的系统。功能上，实现新闻、博客、论坛于一体的 </a:t>
            </a:r>
            <a:r>
              <a:rPr lang="en-US" altLang="zh-CN" sz="1800" dirty="0">
                <a:solidFill>
                  <a:srgbClr val="FFFFFF"/>
                </a:solidFill>
                <a:cs typeface="+mn-ea"/>
                <a:sym typeface="+mn-lt"/>
              </a:rPr>
              <a:t>IT </a:t>
            </a: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技术社区，并且在传统社区功能的基础上，加入视频元素，提高博文和帖子的可读性和用户的视觉体验。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         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任意多边形 28">
            <a:extLst>
              <a:ext uri="{FF2B5EF4-FFF2-40B4-BE49-F238E27FC236}">
                <a16:creationId xmlns:a16="http://schemas.microsoft.com/office/drawing/2014/main" id="{FC7FDA78-F1AA-4D7F-A5C9-2F480F3C4B50}"/>
              </a:ext>
            </a:extLst>
          </p:cNvPr>
          <p:cNvSpPr/>
          <p:nvPr/>
        </p:nvSpPr>
        <p:spPr>
          <a:xfrm>
            <a:off x="938642" y="4147531"/>
            <a:ext cx="2024333" cy="1425633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30596" tIns="5080" rIns="320435" bIns="5080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0" dirty="0">
                <a:solidFill>
                  <a:srgbClr val="FFFFFF"/>
                </a:solidFill>
                <a:cs typeface="+mn-ea"/>
                <a:sym typeface="+mn-lt"/>
              </a:rPr>
              <a:t>  </a:t>
            </a:r>
            <a:r>
              <a:rPr lang="zh-CN" altLang="en-US" sz="2400" b="1" kern="0" dirty="0">
                <a:solidFill>
                  <a:srgbClr val="FFFFFF"/>
                </a:solidFill>
                <a:cs typeface="+mn-ea"/>
                <a:sym typeface="+mn-lt"/>
              </a:rPr>
              <a:t>项目目标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932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7"/>
    </mc:Choice>
    <mc:Fallback xmlns="">
      <p:transition spd="slow" advTm="3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技术路线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01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 rot="976095">
            <a:off x="4313516" y="3710246"/>
            <a:ext cx="18929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21"/>
          <p:cNvSpPr>
            <a:spLocks/>
          </p:cNvSpPr>
          <p:nvPr/>
        </p:nvSpPr>
        <p:spPr bwMode="auto">
          <a:xfrm rot="976095">
            <a:off x="4347417" y="4021537"/>
            <a:ext cx="1261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03336" y="2086788"/>
            <a:ext cx="2110351" cy="3655719"/>
            <a:chOff x="4857448" y="2251348"/>
            <a:chExt cx="2110351" cy="3655719"/>
          </a:xfrm>
        </p:grpSpPr>
        <p:grpSp>
          <p:nvGrpSpPr>
            <p:cNvPr id="9" name="组合 8"/>
            <p:cNvGrpSpPr/>
            <p:nvPr/>
          </p:nvGrpSpPr>
          <p:grpSpPr>
            <a:xfrm>
              <a:off x="4857448" y="2251348"/>
              <a:ext cx="2081975" cy="3655719"/>
              <a:chOff x="4857448" y="2251348"/>
              <a:chExt cx="2081975" cy="3655719"/>
            </a:xfrm>
          </p:grpSpPr>
          <p:sp>
            <p:nvSpPr>
              <p:cNvPr id="32" name="Freeform 46"/>
              <p:cNvSpPr>
                <a:spLocks noEditPoints="1"/>
              </p:cNvSpPr>
              <p:nvPr/>
            </p:nvSpPr>
            <p:spPr bwMode="auto">
              <a:xfrm rot="976095">
                <a:off x="5425986" y="3097767"/>
                <a:ext cx="984207" cy="1230260"/>
              </a:xfrm>
              <a:custGeom>
                <a:avLst/>
                <a:gdLst>
                  <a:gd name="T0" fmla="*/ 45 w 58"/>
                  <a:gd name="T1" fmla="*/ 53 h 73"/>
                  <a:gd name="T2" fmla="*/ 44 w 58"/>
                  <a:gd name="T3" fmla="*/ 36 h 73"/>
                  <a:gd name="T4" fmla="*/ 48 w 58"/>
                  <a:gd name="T5" fmla="*/ 22 h 73"/>
                  <a:gd name="T6" fmla="*/ 50 w 58"/>
                  <a:gd name="T7" fmla="*/ 14 h 73"/>
                  <a:gd name="T8" fmla="*/ 46 w 58"/>
                  <a:gd name="T9" fmla="*/ 9 h 73"/>
                  <a:gd name="T10" fmla="*/ 44 w 58"/>
                  <a:gd name="T11" fmla="*/ 9 h 73"/>
                  <a:gd name="T12" fmla="*/ 43 w 58"/>
                  <a:gd name="T13" fmla="*/ 9 h 73"/>
                  <a:gd name="T14" fmla="*/ 42 w 58"/>
                  <a:gd name="T15" fmla="*/ 12 h 73"/>
                  <a:gd name="T16" fmla="*/ 38 w 58"/>
                  <a:gd name="T17" fmla="*/ 7 h 73"/>
                  <a:gd name="T18" fmla="*/ 37 w 58"/>
                  <a:gd name="T19" fmla="*/ 6 h 73"/>
                  <a:gd name="T20" fmla="*/ 30 w 58"/>
                  <a:gd name="T21" fmla="*/ 11 h 73"/>
                  <a:gd name="T22" fmla="*/ 27 w 58"/>
                  <a:gd name="T23" fmla="*/ 14 h 73"/>
                  <a:gd name="T24" fmla="*/ 25 w 58"/>
                  <a:gd name="T25" fmla="*/ 17 h 73"/>
                  <a:gd name="T26" fmla="*/ 26 w 58"/>
                  <a:gd name="T27" fmla="*/ 19 h 73"/>
                  <a:gd name="T28" fmla="*/ 29 w 58"/>
                  <a:gd name="T29" fmla="*/ 20 h 73"/>
                  <a:gd name="T30" fmla="*/ 25 w 58"/>
                  <a:gd name="T31" fmla="*/ 19 h 73"/>
                  <a:gd name="T32" fmla="*/ 23 w 58"/>
                  <a:gd name="T33" fmla="*/ 14 h 73"/>
                  <a:gd name="T34" fmla="*/ 11 w 58"/>
                  <a:gd name="T35" fmla="*/ 19 h 73"/>
                  <a:gd name="T36" fmla="*/ 14 w 58"/>
                  <a:gd name="T37" fmla="*/ 29 h 73"/>
                  <a:gd name="T38" fmla="*/ 14 w 58"/>
                  <a:gd name="T39" fmla="*/ 31 h 73"/>
                  <a:gd name="T40" fmla="*/ 36 w 58"/>
                  <a:gd name="T41" fmla="*/ 53 h 73"/>
                  <a:gd name="T42" fmla="*/ 43 w 58"/>
                  <a:gd name="T43" fmla="*/ 66 h 73"/>
                  <a:gd name="T44" fmla="*/ 44 w 58"/>
                  <a:gd name="T45" fmla="*/ 73 h 73"/>
                  <a:gd name="T46" fmla="*/ 38 w 58"/>
                  <a:gd name="T47" fmla="*/ 64 h 73"/>
                  <a:gd name="T48" fmla="*/ 23 w 58"/>
                  <a:gd name="T49" fmla="*/ 49 h 73"/>
                  <a:gd name="T50" fmla="*/ 13 w 58"/>
                  <a:gd name="T51" fmla="*/ 35 h 73"/>
                  <a:gd name="T52" fmla="*/ 9 w 58"/>
                  <a:gd name="T53" fmla="*/ 35 h 73"/>
                  <a:gd name="T54" fmla="*/ 9 w 58"/>
                  <a:gd name="T55" fmla="*/ 35 h 73"/>
                  <a:gd name="T56" fmla="*/ 5 w 58"/>
                  <a:gd name="T57" fmla="*/ 28 h 73"/>
                  <a:gd name="T58" fmla="*/ 3 w 58"/>
                  <a:gd name="T59" fmla="*/ 24 h 73"/>
                  <a:gd name="T60" fmla="*/ 2 w 58"/>
                  <a:gd name="T61" fmla="*/ 20 h 73"/>
                  <a:gd name="T62" fmla="*/ 2 w 58"/>
                  <a:gd name="T63" fmla="*/ 12 h 73"/>
                  <a:gd name="T64" fmla="*/ 10 w 58"/>
                  <a:gd name="T65" fmla="*/ 10 h 73"/>
                  <a:gd name="T66" fmla="*/ 13 w 58"/>
                  <a:gd name="T67" fmla="*/ 8 h 73"/>
                  <a:gd name="T68" fmla="*/ 16 w 58"/>
                  <a:gd name="T69" fmla="*/ 5 h 73"/>
                  <a:gd name="T70" fmla="*/ 26 w 58"/>
                  <a:gd name="T71" fmla="*/ 7 h 73"/>
                  <a:gd name="T72" fmla="*/ 22 w 58"/>
                  <a:gd name="T73" fmla="*/ 21 h 73"/>
                  <a:gd name="T74" fmla="*/ 18 w 58"/>
                  <a:gd name="T75" fmla="*/ 14 h 73"/>
                  <a:gd name="T76" fmla="*/ 22 w 58"/>
                  <a:gd name="T77" fmla="*/ 15 h 73"/>
                  <a:gd name="T78" fmla="*/ 22 w 58"/>
                  <a:gd name="T79" fmla="*/ 13 h 73"/>
                  <a:gd name="T80" fmla="*/ 26 w 58"/>
                  <a:gd name="T81" fmla="*/ 9 h 73"/>
                  <a:gd name="T82" fmla="*/ 28 w 58"/>
                  <a:gd name="T83" fmla="*/ 3 h 73"/>
                  <a:gd name="T84" fmla="*/ 42 w 58"/>
                  <a:gd name="T85" fmla="*/ 5 h 73"/>
                  <a:gd name="T86" fmla="*/ 40 w 58"/>
                  <a:gd name="T87" fmla="*/ 11 h 73"/>
                  <a:gd name="T88" fmla="*/ 41 w 58"/>
                  <a:gd name="T89" fmla="*/ 16 h 73"/>
                  <a:gd name="T90" fmla="*/ 38 w 58"/>
                  <a:gd name="T91" fmla="*/ 10 h 73"/>
                  <a:gd name="T92" fmla="*/ 40 w 58"/>
                  <a:gd name="T93" fmla="*/ 7 h 73"/>
                  <a:gd name="T94" fmla="*/ 42 w 58"/>
                  <a:gd name="T95" fmla="*/ 3 h 73"/>
                  <a:gd name="T96" fmla="*/ 49 w 58"/>
                  <a:gd name="T97" fmla="*/ 8 h 73"/>
                  <a:gd name="T98" fmla="*/ 53 w 58"/>
                  <a:gd name="T99" fmla="*/ 9 h 73"/>
                  <a:gd name="T100" fmla="*/ 53 w 58"/>
                  <a:gd name="T101" fmla="*/ 11 h 73"/>
                  <a:gd name="T102" fmla="*/ 55 w 58"/>
                  <a:gd name="T103" fmla="*/ 22 h 73"/>
                  <a:gd name="T104" fmla="*/ 52 w 58"/>
                  <a:gd name="T105" fmla="*/ 27 h 73"/>
                  <a:gd name="T106" fmla="*/ 50 w 58"/>
                  <a:gd name="T107" fmla="*/ 37 h 73"/>
                  <a:gd name="T108" fmla="*/ 51 w 58"/>
                  <a:gd name="T109" fmla="*/ 54 h 73"/>
                  <a:gd name="T110" fmla="*/ 51 w 58"/>
                  <a:gd name="T111" fmla="*/ 61 h 73"/>
                  <a:gd name="T112" fmla="*/ 55 w 58"/>
                  <a:gd name="T113" fmla="*/ 72 h 73"/>
                  <a:gd name="T114" fmla="*/ 6 w 58"/>
                  <a:gd name="T115" fmla="*/ 14 h 73"/>
                  <a:gd name="T116" fmla="*/ 10 w 58"/>
                  <a:gd name="T117" fmla="*/ 13 h 73"/>
                  <a:gd name="T118" fmla="*/ 50 w 58"/>
                  <a:gd name="T119" fmla="*/ 1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8" h="73">
                    <a:moveTo>
                      <a:pt x="55" y="72"/>
                    </a:moveTo>
                    <a:cubicBezTo>
                      <a:pt x="53" y="71"/>
                      <a:pt x="51" y="70"/>
                      <a:pt x="49" y="68"/>
                    </a:cubicBezTo>
                    <a:cubicBezTo>
                      <a:pt x="48" y="66"/>
                      <a:pt x="47" y="64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6" y="60"/>
                      <a:pt x="46" y="61"/>
                    </a:cubicBezTo>
                    <a:cubicBezTo>
                      <a:pt x="46" y="58"/>
                      <a:pt x="46" y="56"/>
                      <a:pt x="44" y="56"/>
                    </a:cubicBezTo>
                    <a:cubicBezTo>
                      <a:pt x="45" y="55"/>
                      <a:pt x="42" y="53"/>
                      <a:pt x="45" y="53"/>
                    </a:cubicBezTo>
                    <a:cubicBezTo>
                      <a:pt x="43" y="53"/>
                      <a:pt x="43" y="51"/>
                      <a:pt x="43" y="49"/>
                    </a:cubicBezTo>
                    <a:cubicBezTo>
                      <a:pt x="45" y="49"/>
                      <a:pt x="44" y="48"/>
                      <a:pt x="43" y="48"/>
                    </a:cubicBezTo>
                    <a:cubicBezTo>
                      <a:pt x="43" y="46"/>
                      <a:pt x="45" y="45"/>
                      <a:pt x="43" y="45"/>
                    </a:cubicBezTo>
                    <a:cubicBezTo>
                      <a:pt x="45" y="44"/>
                      <a:pt x="43" y="44"/>
                      <a:pt x="45" y="44"/>
                    </a:cubicBezTo>
                    <a:cubicBezTo>
                      <a:pt x="44" y="42"/>
                      <a:pt x="43" y="41"/>
                      <a:pt x="45" y="41"/>
                    </a:cubicBezTo>
                    <a:cubicBezTo>
                      <a:pt x="45" y="39"/>
                      <a:pt x="44" y="38"/>
                      <a:pt x="45" y="37"/>
                    </a:cubicBezTo>
                    <a:cubicBezTo>
                      <a:pt x="45" y="37"/>
                      <a:pt x="44" y="36"/>
                      <a:pt x="44" y="36"/>
                    </a:cubicBezTo>
                    <a:cubicBezTo>
                      <a:pt x="44" y="36"/>
                      <a:pt x="44" y="35"/>
                      <a:pt x="44" y="35"/>
                    </a:cubicBezTo>
                    <a:cubicBezTo>
                      <a:pt x="45" y="35"/>
                      <a:pt x="45" y="34"/>
                      <a:pt x="45" y="34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5" y="34"/>
                      <a:pt x="45" y="33"/>
                      <a:pt x="44" y="33"/>
                    </a:cubicBezTo>
                    <a:cubicBezTo>
                      <a:pt x="45" y="32"/>
                      <a:pt x="45" y="34"/>
                      <a:pt x="46" y="33"/>
                    </a:cubicBezTo>
                    <a:cubicBezTo>
                      <a:pt x="46" y="30"/>
                      <a:pt x="45" y="28"/>
                      <a:pt x="47" y="26"/>
                    </a:cubicBezTo>
                    <a:cubicBezTo>
                      <a:pt x="45" y="24"/>
                      <a:pt x="48" y="23"/>
                      <a:pt x="48" y="22"/>
                    </a:cubicBezTo>
                    <a:cubicBezTo>
                      <a:pt x="46" y="22"/>
                      <a:pt x="48" y="23"/>
                      <a:pt x="47" y="23"/>
                    </a:cubicBezTo>
                    <a:cubicBezTo>
                      <a:pt x="47" y="22"/>
                      <a:pt x="47" y="22"/>
                      <a:pt x="47" y="21"/>
                    </a:cubicBezTo>
                    <a:cubicBezTo>
                      <a:pt x="47" y="21"/>
                      <a:pt x="48" y="21"/>
                      <a:pt x="48" y="20"/>
                    </a:cubicBezTo>
                    <a:cubicBezTo>
                      <a:pt x="48" y="20"/>
                      <a:pt x="48" y="21"/>
                      <a:pt x="47" y="20"/>
                    </a:cubicBezTo>
                    <a:cubicBezTo>
                      <a:pt x="48" y="18"/>
                      <a:pt x="48" y="18"/>
                      <a:pt x="49" y="17"/>
                    </a:cubicBezTo>
                    <a:cubicBezTo>
                      <a:pt x="48" y="16"/>
                      <a:pt x="48" y="15"/>
                      <a:pt x="47" y="14"/>
                    </a:cubicBezTo>
                    <a:cubicBezTo>
                      <a:pt x="48" y="14"/>
                      <a:pt x="49" y="13"/>
                      <a:pt x="50" y="14"/>
                    </a:cubicBezTo>
                    <a:cubicBezTo>
                      <a:pt x="51" y="14"/>
                      <a:pt x="49" y="13"/>
                      <a:pt x="49" y="13"/>
                    </a:cubicBezTo>
                    <a:cubicBezTo>
                      <a:pt x="48" y="14"/>
                      <a:pt x="48" y="13"/>
                      <a:pt x="48" y="14"/>
                    </a:cubicBezTo>
                    <a:cubicBezTo>
                      <a:pt x="46" y="14"/>
                      <a:pt x="49" y="13"/>
                      <a:pt x="48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6" y="12"/>
                      <a:pt x="46" y="11"/>
                    </a:cubicBezTo>
                    <a:cubicBezTo>
                      <a:pt x="46" y="11"/>
                      <a:pt x="46" y="11"/>
                      <a:pt x="46" y="10"/>
                    </a:cubicBezTo>
                    <a:cubicBezTo>
                      <a:pt x="46" y="10"/>
                      <a:pt x="46" y="10"/>
                      <a:pt x="46" y="9"/>
                    </a:cubicBezTo>
                    <a:cubicBezTo>
                      <a:pt x="46" y="9"/>
                      <a:pt x="45" y="11"/>
                      <a:pt x="45" y="10"/>
                    </a:cubicBezTo>
                    <a:cubicBezTo>
                      <a:pt x="45" y="10"/>
                      <a:pt x="45" y="9"/>
                      <a:pt x="45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44" y="9"/>
                      <a:pt x="44" y="9"/>
                    </a:cubicBezTo>
                    <a:cubicBezTo>
                      <a:pt x="44" y="10"/>
                      <a:pt x="44" y="10"/>
                      <a:pt x="44" y="9"/>
                    </a:cubicBezTo>
                    <a:cubicBezTo>
                      <a:pt x="44" y="9"/>
                      <a:pt x="44" y="9"/>
                      <a:pt x="44" y="8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8"/>
                      <a:pt x="43" y="9"/>
                      <a:pt x="43" y="8"/>
                    </a:cubicBezTo>
                    <a:cubicBezTo>
                      <a:pt x="43" y="9"/>
                      <a:pt x="43" y="9"/>
                      <a:pt x="44" y="9"/>
                    </a:cubicBezTo>
                    <a:cubicBezTo>
                      <a:pt x="44" y="9"/>
                      <a:pt x="43" y="9"/>
                      <a:pt x="44" y="9"/>
                    </a:cubicBezTo>
                    <a:cubicBezTo>
                      <a:pt x="44" y="9"/>
                      <a:pt x="43" y="9"/>
                      <a:pt x="43" y="9"/>
                    </a:cubicBezTo>
                    <a:cubicBezTo>
                      <a:pt x="43" y="8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4" y="10"/>
                    </a:cubicBezTo>
                    <a:cubicBezTo>
                      <a:pt x="43" y="10"/>
                      <a:pt x="44" y="10"/>
                      <a:pt x="44" y="10"/>
                    </a:cubicBezTo>
                    <a:cubicBezTo>
                      <a:pt x="43" y="10"/>
                      <a:pt x="43" y="10"/>
                      <a:pt x="43" y="11"/>
                    </a:cubicBezTo>
                    <a:cubicBezTo>
                      <a:pt x="41" y="11"/>
                      <a:pt x="42" y="10"/>
                      <a:pt x="40" y="11"/>
                    </a:cubicBezTo>
                    <a:cubicBezTo>
                      <a:pt x="40" y="11"/>
                      <a:pt x="41" y="11"/>
                      <a:pt x="41" y="11"/>
                    </a:cubicBezTo>
                    <a:cubicBezTo>
                      <a:pt x="42" y="11"/>
                      <a:pt x="42" y="11"/>
                      <a:pt x="43" y="11"/>
                    </a:cubicBezTo>
                    <a:cubicBezTo>
                      <a:pt x="43" y="12"/>
                      <a:pt x="43" y="12"/>
                      <a:pt x="42" y="12"/>
                    </a:cubicBezTo>
                    <a:cubicBezTo>
                      <a:pt x="43" y="12"/>
                      <a:pt x="43" y="13"/>
                      <a:pt x="43" y="13"/>
                    </a:cubicBezTo>
                    <a:cubicBezTo>
                      <a:pt x="41" y="13"/>
                      <a:pt x="39" y="14"/>
                      <a:pt x="37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8" y="13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9"/>
                      <a:pt x="38" y="8"/>
                    </a:cubicBezTo>
                    <a:cubicBezTo>
                      <a:pt x="38" y="8"/>
                      <a:pt x="38" y="8"/>
                      <a:pt x="38" y="7"/>
                    </a:cubicBezTo>
                    <a:cubicBezTo>
                      <a:pt x="38" y="7"/>
                      <a:pt x="38" y="7"/>
                      <a:pt x="39" y="7"/>
                    </a:cubicBezTo>
                    <a:cubicBezTo>
                      <a:pt x="39" y="6"/>
                      <a:pt x="37" y="7"/>
                      <a:pt x="37" y="7"/>
                    </a:cubicBezTo>
                    <a:cubicBezTo>
                      <a:pt x="38" y="7"/>
                      <a:pt x="38" y="7"/>
                      <a:pt x="37" y="6"/>
                    </a:cubicBezTo>
                    <a:cubicBezTo>
                      <a:pt x="37" y="6"/>
                      <a:pt x="37" y="6"/>
                      <a:pt x="38" y="5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6"/>
                      <a:pt x="36" y="6"/>
                      <a:pt x="36" y="6"/>
                    </a:cubicBezTo>
                    <a:cubicBezTo>
                      <a:pt x="35" y="7"/>
                      <a:pt x="34" y="7"/>
                      <a:pt x="33" y="8"/>
                    </a:cubicBezTo>
                    <a:cubicBezTo>
                      <a:pt x="33" y="8"/>
                      <a:pt x="32" y="8"/>
                      <a:pt x="31" y="8"/>
                    </a:cubicBezTo>
                    <a:cubicBezTo>
                      <a:pt x="32" y="9"/>
                      <a:pt x="31" y="10"/>
                      <a:pt x="31" y="8"/>
                    </a:cubicBezTo>
                    <a:cubicBezTo>
                      <a:pt x="30" y="9"/>
                      <a:pt x="31" y="9"/>
                      <a:pt x="31" y="10"/>
                    </a:cubicBezTo>
                    <a:cubicBezTo>
                      <a:pt x="31" y="10"/>
                      <a:pt x="28" y="9"/>
                      <a:pt x="30" y="11"/>
                    </a:cubicBezTo>
                    <a:cubicBezTo>
                      <a:pt x="29" y="11"/>
                      <a:pt x="29" y="11"/>
                      <a:pt x="29" y="12"/>
                    </a:cubicBezTo>
                    <a:cubicBezTo>
                      <a:pt x="29" y="12"/>
                      <a:pt x="29" y="12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7" y="12"/>
                    </a:cubicBezTo>
                    <a:cubicBezTo>
                      <a:pt x="28" y="12"/>
                      <a:pt x="28" y="13"/>
                      <a:pt x="27" y="13"/>
                    </a:cubicBezTo>
                    <a:cubicBezTo>
                      <a:pt x="27" y="13"/>
                      <a:pt x="27" y="13"/>
                      <a:pt x="27" y="14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6" y="14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6"/>
                      <a:pt x="26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6" y="16"/>
                    </a:cubicBezTo>
                    <a:cubicBezTo>
                      <a:pt x="26" y="16"/>
                      <a:pt x="27" y="16"/>
                      <a:pt x="27" y="16"/>
                    </a:cubicBezTo>
                    <a:cubicBezTo>
                      <a:pt x="26" y="17"/>
                      <a:pt x="27" y="17"/>
                      <a:pt x="25" y="17"/>
                    </a:cubicBezTo>
                    <a:cubicBezTo>
                      <a:pt x="25" y="17"/>
                      <a:pt x="26" y="17"/>
                      <a:pt x="26" y="17"/>
                    </a:cubicBezTo>
                    <a:cubicBezTo>
                      <a:pt x="26" y="17"/>
                      <a:pt x="25" y="18"/>
                      <a:pt x="24" y="18"/>
                    </a:cubicBezTo>
                    <a:cubicBezTo>
                      <a:pt x="24" y="18"/>
                      <a:pt x="24" y="18"/>
                      <a:pt x="23" y="18"/>
                    </a:cubicBezTo>
                    <a:cubicBezTo>
                      <a:pt x="24" y="18"/>
                      <a:pt x="25" y="18"/>
                      <a:pt x="26" y="17"/>
                    </a:cubicBezTo>
                    <a:cubicBezTo>
                      <a:pt x="26" y="18"/>
                      <a:pt x="26" y="17"/>
                      <a:pt x="26" y="18"/>
                    </a:cubicBezTo>
                    <a:cubicBezTo>
                      <a:pt x="25" y="19"/>
                      <a:pt x="27" y="17"/>
                      <a:pt x="27" y="18"/>
                    </a:cubicBezTo>
                    <a:cubicBezTo>
                      <a:pt x="27" y="18"/>
                      <a:pt x="26" y="18"/>
                      <a:pt x="26" y="19"/>
                    </a:cubicBezTo>
                    <a:cubicBezTo>
                      <a:pt x="26" y="19"/>
                      <a:pt x="26" y="19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19"/>
                      <a:pt x="28" y="18"/>
                    </a:cubicBezTo>
                    <a:cubicBezTo>
                      <a:pt x="28" y="18"/>
                      <a:pt x="28" y="18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0" y="20"/>
                      <a:pt x="29" y="21"/>
                      <a:pt x="29" y="21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28" y="22"/>
                      <a:pt x="26" y="22"/>
                      <a:pt x="24" y="23"/>
                    </a:cubicBezTo>
                    <a:cubicBezTo>
                      <a:pt x="24" y="22"/>
                      <a:pt x="24" y="22"/>
                      <a:pt x="26" y="21"/>
                    </a:cubicBezTo>
                    <a:cubicBezTo>
                      <a:pt x="25" y="21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9"/>
                    </a:cubicBezTo>
                    <a:cubicBezTo>
                      <a:pt x="26" y="19"/>
                      <a:pt x="25" y="19"/>
                      <a:pt x="25" y="19"/>
                    </a:cubicBezTo>
                    <a:cubicBezTo>
                      <a:pt x="26" y="19"/>
                      <a:pt x="24" y="18"/>
                      <a:pt x="26" y="17"/>
                    </a:cubicBezTo>
                    <a:cubicBezTo>
                      <a:pt x="25" y="17"/>
                      <a:pt x="24" y="17"/>
                      <a:pt x="25" y="17"/>
                    </a:cubicBezTo>
                    <a:cubicBezTo>
                      <a:pt x="25" y="16"/>
                      <a:pt x="24" y="18"/>
                      <a:pt x="24" y="17"/>
                    </a:cubicBezTo>
                    <a:cubicBezTo>
                      <a:pt x="23" y="17"/>
                      <a:pt x="25" y="17"/>
                      <a:pt x="25" y="16"/>
                    </a:cubicBezTo>
                    <a:cubicBezTo>
                      <a:pt x="25" y="16"/>
                      <a:pt x="24" y="16"/>
                      <a:pt x="25" y="16"/>
                    </a:cubicBezTo>
                    <a:cubicBezTo>
                      <a:pt x="25" y="15"/>
                      <a:pt x="25" y="14"/>
                      <a:pt x="25" y="14"/>
                    </a:cubicBezTo>
                    <a:cubicBezTo>
                      <a:pt x="24" y="15"/>
                      <a:pt x="24" y="15"/>
                      <a:pt x="23" y="14"/>
                    </a:cubicBezTo>
                    <a:cubicBezTo>
                      <a:pt x="23" y="13"/>
                      <a:pt x="22" y="13"/>
                      <a:pt x="21" y="14"/>
                    </a:cubicBezTo>
                    <a:cubicBezTo>
                      <a:pt x="22" y="12"/>
                      <a:pt x="20" y="11"/>
                      <a:pt x="19" y="11"/>
                    </a:cubicBezTo>
                    <a:cubicBezTo>
                      <a:pt x="17" y="11"/>
                      <a:pt x="16" y="12"/>
                      <a:pt x="14" y="1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3"/>
                      <a:pt x="12" y="14"/>
                      <a:pt x="11" y="15"/>
                    </a:cubicBezTo>
                    <a:cubicBezTo>
                      <a:pt x="10" y="16"/>
                      <a:pt x="10" y="17"/>
                      <a:pt x="11" y="19"/>
                    </a:cubicBezTo>
                    <a:cubicBezTo>
                      <a:pt x="10" y="20"/>
                      <a:pt x="9" y="19"/>
                      <a:pt x="9" y="20"/>
                    </a:cubicBezTo>
                    <a:cubicBezTo>
                      <a:pt x="9" y="20"/>
                      <a:pt x="10" y="20"/>
                      <a:pt x="11" y="20"/>
                    </a:cubicBezTo>
                    <a:cubicBezTo>
                      <a:pt x="10" y="21"/>
                      <a:pt x="11" y="22"/>
                      <a:pt x="10" y="23"/>
                    </a:cubicBezTo>
                    <a:cubicBezTo>
                      <a:pt x="11" y="24"/>
                      <a:pt x="11" y="23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2" y="26"/>
                      <a:pt x="12" y="27"/>
                      <a:pt x="13" y="29"/>
                    </a:cubicBezTo>
                    <a:cubicBezTo>
                      <a:pt x="13" y="28"/>
                      <a:pt x="13" y="28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5" y="30"/>
                    </a:cubicBezTo>
                    <a:cubicBezTo>
                      <a:pt x="14" y="31"/>
                      <a:pt x="14" y="30"/>
                      <a:pt x="14" y="30"/>
                    </a:cubicBezTo>
                    <a:cubicBezTo>
                      <a:pt x="14" y="30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6"/>
                      <a:pt x="22" y="40"/>
                      <a:pt x="24" y="43"/>
                    </a:cubicBezTo>
                    <a:cubicBezTo>
                      <a:pt x="25" y="43"/>
                      <a:pt x="30" y="46"/>
                      <a:pt x="29" y="47"/>
                    </a:cubicBezTo>
                    <a:cubicBezTo>
                      <a:pt x="31" y="48"/>
                      <a:pt x="34" y="50"/>
                      <a:pt x="36" y="53"/>
                    </a:cubicBezTo>
                    <a:cubicBezTo>
                      <a:pt x="37" y="54"/>
                      <a:pt x="38" y="56"/>
                      <a:pt x="39" y="57"/>
                    </a:cubicBezTo>
                    <a:cubicBezTo>
                      <a:pt x="40" y="58"/>
                      <a:pt x="40" y="59"/>
                      <a:pt x="40" y="60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40" y="62"/>
                      <a:pt x="40" y="62"/>
                      <a:pt x="40" y="63"/>
                    </a:cubicBezTo>
                    <a:cubicBezTo>
                      <a:pt x="41" y="62"/>
                      <a:pt x="42" y="62"/>
                      <a:pt x="42" y="63"/>
                    </a:cubicBezTo>
                    <a:cubicBezTo>
                      <a:pt x="43" y="63"/>
                      <a:pt x="43" y="65"/>
                      <a:pt x="42" y="65"/>
                    </a:cubicBezTo>
                    <a:cubicBezTo>
                      <a:pt x="42" y="65"/>
                      <a:pt x="43" y="65"/>
                      <a:pt x="43" y="66"/>
                    </a:cubicBezTo>
                    <a:cubicBezTo>
                      <a:pt x="44" y="66"/>
                      <a:pt x="44" y="67"/>
                      <a:pt x="45" y="67"/>
                    </a:cubicBezTo>
                    <a:cubicBezTo>
                      <a:pt x="45" y="67"/>
                      <a:pt x="44" y="68"/>
                      <a:pt x="44" y="68"/>
                    </a:cubicBezTo>
                    <a:cubicBezTo>
                      <a:pt x="44" y="69"/>
                      <a:pt x="44" y="68"/>
                      <a:pt x="45" y="68"/>
                    </a:cubicBezTo>
                    <a:cubicBezTo>
                      <a:pt x="46" y="68"/>
                      <a:pt x="46" y="69"/>
                      <a:pt x="46" y="70"/>
                    </a:cubicBezTo>
                    <a:cubicBezTo>
                      <a:pt x="46" y="70"/>
                      <a:pt x="46" y="71"/>
                      <a:pt x="46" y="71"/>
                    </a:cubicBezTo>
                    <a:cubicBezTo>
                      <a:pt x="47" y="71"/>
                      <a:pt x="44" y="72"/>
                      <a:pt x="46" y="72"/>
                    </a:cubicBezTo>
                    <a:cubicBezTo>
                      <a:pt x="46" y="72"/>
                      <a:pt x="45" y="72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cubicBezTo>
                      <a:pt x="44" y="72"/>
                      <a:pt x="44" y="72"/>
                      <a:pt x="43" y="73"/>
                    </a:cubicBezTo>
                    <a:cubicBezTo>
                      <a:pt x="42" y="72"/>
                      <a:pt x="41" y="72"/>
                      <a:pt x="41" y="71"/>
                    </a:cubicBezTo>
                    <a:cubicBezTo>
                      <a:pt x="41" y="71"/>
                      <a:pt x="43" y="71"/>
                      <a:pt x="43" y="70"/>
                    </a:cubicBezTo>
                    <a:cubicBezTo>
                      <a:pt x="41" y="71"/>
                      <a:pt x="40" y="70"/>
                      <a:pt x="40" y="68"/>
                    </a:cubicBezTo>
                    <a:cubicBezTo>
                      <a:pt x="39" y="67"/>
                      <a:pt x="39" y="65"/>
                      <a:pt x="37" y="65"/>
                    </a:cubicBezTo>
                    <a:cubicBezTo>
                      <a:pt x="37" y="65"/>
                      <a:pt x="37" y="64"/>
                      <a:pt x="38" y="64"/>
                    </a:cubicBezTo>
                    <a:cubicBezTo>
                      <a:pt x="36" y="63"/>
                      <a:pt x="35" y="61"/>
                      <a:pt x="34" y="61"/>
                    </a:cubicBezTo>
                    <a:cubicBezTo>
                      <a:pt x="36" y="60"/>
                      <a:pt x="34" y="59"/>
                      <a:pt x="36" y="59"/>
                    </a:cubicBezTo>
                    <a:cubicBezTo>
                      <a:pt x="34" y="58"/>
                      <a:pt x="34" y="59"/>
                      <a:pt x="32" y="59"/>
                    </a:cubicBezTo>
                    <a:cubicBezTo>
                      <a:pt x="32" y="56"/>
                      <a:pt x="28" y="56"/>
                      <a:pt x="29" y="54"/>
                    </a:cubicBezTo>
                    <a:cubicBezTo>
                      <a:pt x="28" y="54"/>
                      <a:pt x="28" y="54"/>
                      <a:pt x="27" y="54"/>
                    </a:cubicBezTo>
                    <a:cubicBezTo>
                      <a:pt x="28" y="54"/>
                      <a:pt x="24" y="50"/>
                      <a:pt x="23" y="50"/>
                    </a:cubicBezTo>
                    <a:cubicBezTo>
                      <a:pt x="23" y="50"/>
                      <a:pt x="22" y="49"/>
                      <a:pt x="23" y="49"/>
                    </a:cubicBezTo>
                    <a:cubicBezTo>
                      <a:pt x="22" y="49"/>
                      <a:pt x="22" y="49"/>
                      <a:pt x="21" y="49"/>
                    </a:cubicBezTo>
                    <a:cubicBezTo>
                      <a:pt x="21" y="49"/>
                      <a:pt x="22" y="47"/>
                      <a:pt x="21" y="49"/>
                    </a:cubicBezTo>
                    <a:cubicBezTo>
                      <a:pt x="20" y="46"/>
                      <a:pt x="17" y="46"/>
                      <a:pt x="14" y="44"/>
                    </a:cubicBezTo>
                    <a:cubicBezTo>
                      <a:pt x="17" y="42"/>
                      <a:pt x="15" y="41"/>
                      <a:pt x="15" y="38"/>
                    </a:cubicBezTo>
                    <a:cubicBezTo>
                      <a:pt x="14" y="39"/>
                      <a:pt x="13" y="37"/>
                      <a:pt x="12" y="37"/>
                    </a:cubicBezTo>
                    <a:cubicBezTo>
                      <a:pt x="12" y="37"/>
                      <a:pt x="13" y="36"/>
                      <a:pt x="11" y="37"/>
                    </a:cubicBezTo>
                    <a:cubicBezTo>
                      <a:pt x="11" y="36"/>
                      <a:pt x="13" y="35"/>
                      <a:pt x="13" y="35"/>
                    </a:cubicBezTo>
                    <a:cubicBezTo>
                      <a:pt x="12" y="35"/>
                      <a:pt x="12" y="35"/>
                      <a:pt x="11" y="35"/>
                    </a:cubicBezTo>
                    <a:cubicBezTo>
                      <a:pt x="11" y="35"/>
                      <a:pt x="11" y="35"/>
                      <a:pt x="11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5"/>
                      <a:pt x="8" y="34"/>
                      <a:pt x="8" y="34"/>
                    </a:cubicBezTo>
                    <a:cubicBezTo>
                      <a:pt x="7" y="34"/>
                      <a:pt x="7" y="33"/>
                      <a:pt x="6" y="33"/>
                    </a:cubicBezTo>
                    <a:cubicBezTo>
                      <a:pt x="7" y="32"/>
                      <a:pt x="6" y="32"/>
                      <a:pt x="5" y="30"/>
                    </a:cubicBezTo>
                    <a:cubicBezTo>
                      <a:pt x="5" y="30"/>
                      <a:pt x="6" y="30"/>
                      <a:pt x="6" y="30"/>
                    </a:cubicBezTo>
                    <a:cubicBezTo>
                      <a:pt x="6" y="30"/>
                      <a:pt x="5" y="30"/>
                      <a:pt x="5" y="30"/>
                    </a:cubicBezTo>
                    <a:cubicBezTo>
                      <a:pt x="5" y="29"/>
                      <a:pt x="5" y="29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8"/>
                      <a:pt x="5" y="29"/>
                      <a:pt x="6" y="29"/>
                    </a:cubicBezTo>
                    <a:cubicBezTo>
                      <a:pt x="7" y="28"/>
                      <a:pt x="7" y="28"/>
                      <a:pt x="6" y="28"/>
                    </a:cubicBezTo>
                    <a:cubicBezTo>
                      <a:pt x="6" y="27"/>
                      <a:pt x="4" y="28"/>
                      <a:pt x="3" y="28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6"/>
                      <a:pt x="2" y="26"/>
                      <a:pt x="1" y="24"/>
                    </a:cubicBezTo>
                    <a:cubicBezTo>
                      <a:pt x="2" y="24"/>
                      <a:pt x="2" y="25"/>
                      <a:pt x="3" y="25"/>
                    </a:cubicBezTo>
                    <a:cubicBezTo>
                      <a:pt x="3" y="25"/>
                      <a:pt x="3" y="24"/>
                      <a:pt x="3" y="24"/>
                    </a:cubicBezTo>
                    <a:cubicBezTo>
                      <a:pt x="3" y="23"/>
                      <a:pt x="2" y="25"/>
                      <a:pt x="1" y="24"/>
                    </a:cubicBezTo>
                    <a:cubicBezTo>
                      <a:pt x="0" y="23"/>
                      <a:pt x="2" y="24"/>
                      <a:pt x="3" y="23"/>
                    </a:cubicBezTo>
                    <a:cubicBezTo>
                      <a:pt x="3" y="23"/>
                      <a:pt x="3" y="22"/>
                      <a:pt x="2" y="22"/>
                    </a:cubicBezTo>
                    <a:cubicBezTo>
                      <a:pt x="1" y="22"/>
                      <a:pt x="3" y="22"/>
                      <a:pt x="2" y="23"/>
                    </a:cubicBezTo>
                    <a:cubicBezTo>
                      <a:pt x="1" y="23"/>
                      <a:pt x="1" y="22"/>
                      <a:pt x="0" y="21"/>
                    </a:cubicBezTo>
                    <a:cubicBezTo>
                      <a:pt x="1" y="21"/>
                      <a:pt x="1" y="21"/>
                      <a:pt x="2" y="20"/>
                    </a:cubicBezTo>
                    <a:cubicBezTo>
                      <a:pt x="2" y="20"/>
                      <a:pt x="0" y="20"/>
                      <a:pt x="2" y="20"/>
                    </a:cubicBezTo>
                    <a:cubicBezTo>
                      <a:pt x="1" y="19"/>
                      <a:pt x="1" y="18"/>
                      <a:pt x="1" y="17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1" y="14"/>
                      <a:pt x="2" y="14"/>
                      <a:pt x="2" y="14"/>
                    </a:cubicBezTo>
                    <a:cubicBezTo>
                      <a:pt x="3" y="14"/>
                      <a:pt x="3" y="13"/>
                      <a:pt x="3" y="13"/>
                    </a:cubicBezTo>
                    <a:cubicBezTo>
                      <a:pt x="3" y="12"/>
                      <a:pt x="3" y="13"/>
                      <a:pt x="2" y="14"/>
                    </a:cubicBezTo>
                    <a:cubicBezTo>
                      <a:pt x="1" y="14"/>
                      <a:pt x="2" y="12"/>
                      <a:pt x="2" y="12"/>
                    </a:cubicBezTo>
                    <a:cubicBezTo>
                      <a:pt x="4" y="12"/>
                      <a:pt x="3" y="12"/>
                      <a:pt x="4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8" y="11"/>
                      <a:pt x="6" y="11"/>
                      <a:pt x="5" y="12"/>
                    </a:cubicBezTo>
                    <a:cubicBezTo>
                      <a:pt x="5" y="10"/>
                      <a:pt x="7" y="11"/>
                      <a:pt x="6" y="9"/>
                    </a:cubicBezTo>
                    <a:cubicBezTo>
                      <a:pt x="6" y="9"/>
                      <a:pt x="7" y="9"/>
                      <a:pt x="8" y="9"/>
                    </a:cubicBezTo>
                    <a:cubicBezTo>
                      <a:pt x="9" y="10"/>
                      <a:pt x="8" y="10"/>
                      <a:pt x="10" y="10"/>
                    </a:cubicBezTo>
                    <a:cubicBezTo>
                      <a:pt x="10" y="9"/>
                      <a:pt x="8" y="8"/>
                      <a:pt x="7" y="8"/>
                    </a:cubicBezTo>
                    <a:cubicBezTo>
                      <a:pt x="7" y="8"/>
                      <a:pt x="9" y="8"/>
                      <a:pt x="9" y="7"/>
                    </a:cubicBezTo>
                    <a:cubicBezTo>
                      <a:pt x="9" y="8"/>
                      <a:pt x="11" y="9"/>
                      <a:pt x="9" y="9"/>
                    </a:cubicBezTo>
                    <a:cubicBezTo>
                      <a:pt x="11" y="9"/>
                      <a:pt x="11" y="8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8"/>
                      <a:pt x="14" y="7"/>
                      <a:pt x="15" y="7"/>
                    </a:cubicBezTo>
                    <a:cubicBezTo>
                      <a:pt x="15" y="6"/>
                      <a:pt x="14" y="7"/>
                      <a:pt x="13" y="5"/>
                    </a:cubicBezTo>
                    <a:cubicBezTo>
                      <a:pt x="14" y="5"/>
                      <a:pt x="14" y="6"/>
                      <a:pt x="14" y="6"/>
                    </a:cubicBezTo>
                    <a:cubicBezTo>
                      <a:pt x="15" y="6"/>
                      <a:pt x="15" y="5"/>
                      <a:pt x="16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7" y="4"/>
                      <a:pt x="17" y="5"/>
                    </a:cubicBezTo>
                    <a:cubicBezTo>
                      <a:pt x="18" y="5"/>
                      <a:pt x="19" y="5"/>
                      <a:pt x="18" y="4"/>
                    </a:cubicBezTo>
                    <a:cubicBezTo>
                      <a:pt x="19" y="4"/>
                      <a:pt x="19" y="5"/>
                      <a:pt x="20" y="4"/>
                    </a:cubicBezTo>
                    <a:cubicBezTo>
                      <a:pt x="20" y="4"/>
                      <a:pt x="20" y="5"/>
                      <a:pt x="20" y="6"/>
                    </a:cubicBezTo>
                    <a:cubicBezTo>
                      <a:pt x="20" y="5"/>
                      <a:pt x="21" y="5"/>
                      <a:pt x="22" y="5"/>
                    </a:cubicBezTo>
                    <a:cubicBezTo>
                      <a:pt x="22" y="5"/>
                      <a:pt x="23" y="5"/>
                      <a:pt x="23" y="5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8" y="8"/>
                      <a:pt x="30" y="9"/>
                      <a:pt x="32" y="12"/>
                    </a:cubicBezTo>
                    <a:cubicBezTo>
                      <a:pt x="32" y="13"/>
                      <a:pt x="32" y="14"/>
                      <a:pt x="31" y="14"/>
                    </a:cubicBezTo>
                    <a:cubicBezTo>
                      <a:pt x="30" y="15"/>
                      <a:pt x="30" y="15"/>
                      <a:pt x="29" y="16"/>
                    </a:cubicBezTo>
                    <a:cubicBezTo>
                      <a:pt x="30" y="19"/>
                      <a:pt x="29" y="22"/>
                      <a:pt x="28" y="25"/>
                    </a:cubicBezTo>
                    <a:cubicBezTo>
                      <a:pt x="28" y="24"/>
                      <a:pt x="28" y="24"/>
                      <a:pt x="29" y="24"/>
                    </a:cubicBezTo>
                    <a:cubicBezTo>
                      <a:pt x="26" y="23"/>
                      <a:pt x="23" y="22"/>
                      <a:pt x="22" y="19"/>
                    </a:cubicBezTo>
                    <a:cubicBezTo>
                      <a:pt x="22" y="19"/>
                      <a:pt x="20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0" y="21"/>
                      <a:pt x="19" y="20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18" y="18"/>
                      <a:pt x="18" y="17"/>
                      <a:pt x="19" y="17"/>
                    </a:cubicBezTo>
                    <a:cubicBezTo>
                      <a:pt x="19" y="16"/>
                      <a:pt x="18" y="15"/>
                      <a:pt x="18" y="14"/>
                    </a:cubicBezTo>
                    <a:cubicBezTo>
                      <a:pt x="19" y="14"/>
                      <a:pt x="18" y="14"/>
                      <a:pt x="18" y="14"/>
                    </a:cubicBezTo>
                    <a:cubicBezTo>
                      <a:pt x="19" y="15"/>
                      <a:pt x="19" y="14"/>
                      <a:pt x="19" y="14"/>
                    </a:cubicBezTo>
                    <a:cubicBezTo>
                      <a:pt x="20" y="14"/>
                      <a:pt x="19" y="15"/>
                      <a:pt x="21" y="15"/>
                    </a:cubicBezTo>
                    <a:cubicBezTo>
                      <a:pt x="19" y="15"/>
                      <a:pt x="19" y="16"/>
                      <a:pt x="19" y="16"/>
                    </a:cubicBezTo>
                    <a:cubicBezTo>
                      <a:pt x="20" y="17"/>
                      <a:pt x="20" y="17"/>
                      <a:pt x="20" y="18"/>
                    </a:cubicBezTo>
                    <a:cubicBezTo>
                      <a:pt x="21" y="18"/>
                      <a:pt x="20" y="16"/>
                      <a:pt x="22" y="17"/>
                    </a:cubicBezTo>
                    <a:cubicBezTo>
                      <a:pt x="22" y="17"/>
                      <a:pt x="22" y="16"/>
                      <a:pt x="22" y="16"/>
                    </a:cubicBezTo>
                    <a:cubicBezTo>
                      <a:pt x="21" y="16"/>
                      <a:pt x="21" y="15"/>
                      <a:pt x="22" y="15"/>
                    </a:cubicBezTo>
                    <a:cubicBezTo>
                      <a:pt x="22" y="14"/>
                      <a:pt x="20" y="13"/>
                      <a:pt x="19" y="13"/>
                    </a:cubicBezTo>
                    <a:cubicBezTo>
                      <a:pt x="20" y="12"/>
                      <a:pt x="21" y="14"/>
                      <a:pt x="21" y="12"/>
                    </a:cubicBezTo>
                    <a:cubicBezTo>
                      <a:pt x="20" y="12"/>
                      <a:pt x="21" y="12"/>
                      <a:pt x="21" y="10"/>
                    </a:cubicBezTo>
                    <a:cubicBezTo>
                      <a:pt x="21" y="11"/>
                      <a:pt x="22" y="11"/>
                      <a:pt x="22" y="11"/>
                    </a:cubicBezTo>
                    <a:cubicBezTo>
                      <a:pt x="22" y="11"/>
                      <a:pt x="22" y="12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13"/>
                      <a:pt x="22" y="13"/>
                      <a:pt x="22" y="13"/>
                    </a:cubicBezTo>
                    <a:cubicBezTo>
                      <a:pt x="23" y="12"/>
                      <a:pt x="23" y="13"/>
                      <a:pt x="23" y="13"/>
                    </a:cubicBezTo>
                    <a:cubicBezTo>
                      <a:pt x="23" y="11"/>
                      <a:pt x="23" y="10"/>
                      <a:pt x="21" y="10"/>
                    </a:cubicBezTo>
                    <a:cubicBezTo>
                      <a:pt x="22" y="10"/>
                      <a:pt x="22" y="10"/>
                      <a:pt x="22" y="9"/>
                    </a:cubicBezTo>
                    <a:cubicBezTo>
                      <a:pt x="22" y="9"/>
                      <a:pt x="22" y="10"/>
                      <a:pt x="23" y="10"/>
                    </a:cubicBezTo>
                    <a:cubicBezTo>
                      <a:pt x="23" y="9"/>
                      <a:pt x="24" y="9"/>
                      <a:pt x="23" y="9"/>
                    </a:cubicBezTo>
                    <a:cubicBezTo>
                      <a:pt x="24" y="9"/>
                      <a:pt x="25" y="8"/>
                      <a:pt x="25" y="9"/>
                    </a:cubicBezTo>
                    <a:cubicBezTo>
                      <a:pt x="26" y="9"/>
                      <a:pt x="24" y="7"/>
                      <a:pt x="26" y="9"/>
                    </a:cubicBezTo>
                    <a:cubicBezTo>
                      <a:pt x="27" y="8"/>
                      <a:pt x="25" y="7"/>
                      <a:pt x="25" y="7"/>
                    </a:cubicBezTo>
                    <a:cubicBezTo>
                      <a:pt x="24" y="7"/>
                      <a:pt x="26" y="7"/>
                      <a:pt x="25" y="6"/>
                    </a:cubicBezTo>
                    <a:cubicBezTo>
                      <a:pt x="26" y="6"/>
                      <a:pt x="25" y="7"/>
                      <a:pt x="26" y="8"/>
                    </a:cubicBezTo>
                    <a:cubicBezTo>
                      <a:pt x="26" y="7"/>
                      <a:pt x="27" y="7"/>
                      <a:pt x="27" y="7"/>
                    </a:cubicBezTo>
                    <a:cubicBezTo>
                      <a:pt x="26" y="6"/>
                      <a:pt x="27" y="6"/>
                      <a:pt x="26" y="4"/>
                    </a:cubicBezTo>
                    <a:cubicBezTo>
                      <a:pt x="27" y="6"/>
                      <a:pt x="27" y="3"/>
                      <a:pt x="28" y="4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9" y="3"/>
                      <a:pt x="29" y="4"/>
                      <a:pt x="30" y="3"/>
                    </a:cubicBezTo>
                    <a:cubicBezTo>
                      <a:pt x="30" y="3"/>
                      <a:pt x="30" y="2"/>
                      <a:pt x="31" y="2"/>
                    </a:cubicBezTo>
                    <a:cubicBezTo>
                      <a:pt x="31" y="2"/>
                      <a:pt x="32" y="1"/>
                      <a:pt x="33" y="1"/>
                    </a:cubicBezTo>
                    <a:cubicBezTo>
                      <a:pt x="35" y="1"/>
                      <a:pt x="36" y="1"/>
                      <a:pt x="36" y="0"/>
                    </a:cubicBezTo>
                    <a:cubicBezTo>
                      <a:pt x="38" y="0"/>
                      <a:pt x="39" y="1"/>
                      <a:pt x="40" y="2"/>
                    </a:cubicBezTo>
                    <a:cubicBezTo>
                      <a:pt x="41" y="3"/>
                      <a:pt x="42" y="3"/>
                      <a:pt x="43" y="5"/>
                    </a:cubicBezTo>
                    <a:cubicBezTo>
                      <a:pt x="43" y="5"/>
                      <a:pt x="42" y="5"/>
                      <a:pt x="42" y="5"/>
                    </a:cubicBezTo>
                    <a:cubicBezTo>
                      <a:pt x="42" y="6"/>
                      <a:pt x="42" y="6"/>
                      <a:pt x="42" y="7"/>
                    </a:cubicBezTo>
                    <a:cubicBezTo>
                      <a:pt x="43" y="8"/>
                      <a:pt x="40" y="7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8"/>
                      <a:pt x="40" y="10"/>
                      <a:pt x="42" y="9"/>
                    </a:cubicBezTo>
                    <a:cubicBezTo>
                      <a:pt x="42" y="9"/>
                      <a:pt x="41" y="10"/>
                      <a:pt x="42" y="10"/>
                    </a:cubicBezTo>
                    <a:cubicBezTo>
                      <a:pt x="41" y="11"/>
                      <a:pt x="41" y="11"/>
                      <a:pt x="40" y="11"/>
                    </a:cubicBezTo>
                    <a:cubicBezTo>
                      <a:pt x="40" y="11"/>
                      <a:pt x="42" y="12"/>
                      <a:pt x="40" y="11"/>
                    </a:cubicBezTo>
                    <a:cubicBezTo>
                      <a:pt x="40" y="12"/>
                      <a:pt x="41" y="11"/>
                      <a:pt x="42" y="12"/>
                    </a:cubicBezTo>
                    <a:cubicBezTo>
                      <a:pt x="41" y="12"/>
                      <a:pt x="41" y="14"/>
                      <a:pt x="42" y="13"/>
                    </a:cubicBezTo>
                    <a:cubicBezTo>
                      <a:pt x="43" y="14"/>
                      <a:pt x="40" y="14"/>
                      <a:pt x="40" y="14"/>
                    </a:cubicBezTo>
                    <a:cubicBezTo>
                      <a:pt x="39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39" y="14"/>
                    </a:cubicBezTo>
                    <a:cubicBezTo>
                      <a:pt x="39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5"/>
                      <a:pt x="40" y="14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38" y="10"/>
                      <a:pt x="39" y="12"/>
                      <a:pt x="39" y="11"/>
                    </a:cubicBezTo>
                    <a:cubicBezTo>
                      <a:pt x="39" y="11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8"/>
                    </a:cubicBezTo>
                    <a:cubicBezTo>
                      <a:pt x="38" y="8"/>
                      <a:pt x="39" y="8"/>
                      <a:pt x="39" y="7"/>
                    </a:cubicBezTo>
                    <a:cubicBezTo>
                      <a:pt x="39" y="8"/>
                      <a:pt x="39" y="8"/>
                      <a:pt x="39" y="9"/>
                    </a:cubicBezTo>
                    <a:cubicBezTo>
                      <a:pt x="39" y="9"/>
                      <a:pt x="39" y="9"/>
                      <a:pt x="39" y="10"/>
                    </a:cubicBezTo>
                    <a:cubicBezTo>
                      <a:pt x="40" y="10"/>
                      <a:pt x="40" y="9"/>
                      <a:pt x="39" y="9"/>
                    </a:cubicBezTo>
                    <a:cubicBezTo>
                      <a:pt x="39" y="8"/>
                      <a:pt x="39" y="8"/>
                      <a:pt x="40" y="8"/>
                    </a:cubicBezTo>
                    <a:cubicBezTo>
                      <a:pt x="40" y="8"/>
                      <a:pt x="40" y="7"/>
                      <a:pt x="40" y="7"/>
                    </a:cubicBezTo>
                    <a:cubicBezTo>
                      <a:pt x="40" y="7"/>
                      <a:pt x="40" y="7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5"/>
                      <a:pt x="41" y="5"/>
                    </a:cubicBezTo>
                    <a:cubicBezTo>
                      <a:pt x="41" y="4"/>
                      <a:pt x="42" y="4"/>
                      <a:pt x="41" y="4"/>
                    </a:cubicBezTo>
                    <a:cubicBezTo>
                      <a:pt x="41" y="4"/>
                      <a:pt x="41" y="4"/>
                      <a:pt x="40" y="4"/>
                    </a:cubicBezTo>
                    <a:cubicBezTo>
                      <a:pt x="40" y="4"/>
                      <a:pt x="40" y="4"/>
                      <a:pt x="40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4"/>
                      <a:pt x="42" y="4"/>
                      <a:pt x="41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4" y="5"/>
                      <a:pt x="44" y="5"/>
                      <a:pt x="44" y="6"/>
                    </a:cubicBezTo>
                    <a:cubicBezTo>
                      <a:pt x="45" y="6"/>
                      <a:pt x="46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7"/>
                      <a:pt x="48" y="8"/>
                      <a:pt x="49" y="8"/>
                    </a:cubicBezTo>
                    <a:cubicBezTo>
                      <a:pt x="49" y="8"/>
                      <a:pt x="49" y="7"/>
                      <a:pt x="49" y="6"/>
                    </a:cubicBezTo>
                    <a:cubicBezTo>
                      <a:pt x="49" y="6"/>
                      <a:pt x="49" y="6"/>
                      <a:pt x="48" y="6"/>
                    </a:cubicBezTo>
                    <a:cubicBezTo>
                      <a:pt x="47" y="7"/>
                      <a:pt x="50" y="6"/>
                      <a:pt x="48" y="7"/>
                    </a:cubicBezTo>
                    <a:cubicBezTo>
                      <a:pt x="47" y="6"/>
                      <a:pt x="49" y="7"/>
                      <a:pt x="50" y="5"/>
                    </a:cubicBezTo>
                    <a:cubicBezTo>
                      <a:pt x="49" y="7"/>
                      <a:pt x="50" y="7"/>
                      <a:pt x="50" y="7"/>
                    </a:cubicBezTo>
                    <a:cubicBezTo>
                      <a:pt x="51" y="8"/>
                      <a:pt x="52" y="8"/>
                      <a:pt x="51" y="9"/>
                    </a:cubicBezTo>
                    <a:cubicBezTo>
                      <a:pt x="52" y="9"/>
                      <a:pt x="52" y="9"/>
                      <a:pt x="53" y="9"/>
                    </a:cubicBezTo>
                    <a:cubicBezTo>
                      <a:pt x="52" y="8"/>
                      <a:pt x="52" y="9"/>
                      <a:pt x="51" y="8"/>
                    </a:cubicBezTo>
                    <a:cubicBezTo>
                      <a:pt x="52" y="8"/>
                      <a:pt x="52" y="8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3" y="7"/>
                      <a:pt x="53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2" y="11"/>
                      <a:pt x="53" y="10"/>
                      <a:pt x="53" y="10"/>
                    </a:cubicBezTo>
                    <a:cubicBezTo>
                      <a:pt x="53" y="10"/>
                      <a:pt x="53" y="11"/>
                      <a:pt x="53" y="11"/>
                    </a:cubicBezTo>
                    <a:cubicBezTo>
                      <a:pt x="54" y="11"/>
                      <a:pt x="55" y="12"/>
                      <a:pt x="55" y="13"/>
                    </a:cubicBezTo>
                    <a:cubicBezTo>
                      <a:pt x="55" y="13"/>
                      <a:pt x="55" y="14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5" y="16"/>
                      <a:pt x="55" y="17"/>
                      <a:pt x="55" y="18"/>
                    </a:cubicBezTo>
                    <a:cubicBezTo>
                      <a:pt x="53" y="18"/>
                      <a:pt x="55" y="17"/>
                      <a:pt x="54" y="17"/>
                    </a:cubicBezTo>
                    <a:cubicBezTo>
                      <a:pt x="53" y="18"/>
                      <a:pt x="54" y="18"/>
                      <a:pt x="55" y="19"/>
                    </a:cubicBezTo>
                    <a:cubicBezTo>
                      <a:pt x="56" y="20"/>
                      <a:pt x="56" y="21"/>
                      <a:pt x="55" y="22"/>
                    </a:cubicBezTo>
                    <a:cubicBezTo>
                      <a:pt x="57" y="23"/>
                      <a:pt x="54" y="23"/>
                      <a:pt x="55" y="24"/>
                    </a:cubicBezTo>
                    <a:cubicBezTo>
                      <a:pt x="54" y="24"/>
                      <a:pt x="54" y="25"/>
                      <a:pt x="52" y="25"/>
                    </a:cubicBezTo>
                    <a:cubicBezTo>
                      <a:pt x="52" y="25"/>
                      <a:pt x="53" y="26"/>
                      <a:pt x="54" y="26"/>
                    </a:cubicBezTo>
                    <a:cubicBezTo>
                      <a:pt x="53" y="27"/>
                      <a:pt x="53" y="25"/>
                      <a:pt x="52" y="26"/>
                    </a:cubicBezTo>
                    <a:cubicBezTo>
                      <a:pt x="52" y="27"/>
                      <a:pt x="54" y="26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2" y="27"/>
                      <a:pt x="52" y="27"/>
                    </a:cubicBezTo>
                    <a:cubicBezTo>
                      <a:pt x="53" y="29"/>
                      <a:pt x="53" y="31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3" y="33"/>
                      <a:pt x="53" y="32"/>
                      <a:pt x="54" y="32"/>
                    </a:cubicBezTo>
                    <a:cubicBezTo>
                      <a:pt x="52" y="33"/>
                      <a:pt x="52" y="33"/>
                      <a:pt x="51" y="34"/>
                    </a:cubicBezTo>
                    <a:cubicBezTo>
                      <a:pt x="50" y="34"/>
                      <a:pt x="51" y="34"/>
                      <a:pt x="51" y="33"/>
                    </a:cubicBezTo>
                    <a:cubicBezTo>
                      <a:pt x="51" y="33"/>
                      <a:pt x="50" y="34"/>
                      <a:pt x="50" y="33"/>
                    </a:cubicBezTo>
                    <a:cubicBezTo>
                      <a:pt x="51" y="35"/>
                      <a:pt x="49" y="36"/>
                      <a:pt x="50" y="37"/>
                    </a:cubicBezTo>
                    <a:cubicBezTo>
                      <a:pt x="49" y="39"/>
                      <a:pt x="48" y="44"/>
                      <a:pt x="48" y="47"/>
                    </a:cubicBezTo>
                    <a:cubicBezTo>
                      <a:pt x="48" y="51"/>
                      <a:pt x="49" y="55"/>
                      <a:pt x="49" y="58"/>
                    </a:cubicBezTo>
                    <a:cubicBezTo>
                      <a:pt x="51" y="58"/>
                      <a:pt x="50" y="57"/>
                      <a:pt x="51" y="57"/>
                    </a:cubicBezTo>
                    <a:cubicBezTo>
                      <a:pt x="51" y="57"/>
                      <a:pt x="49" y="56"/>
                      <a:pt x="51" y="56"/>
                    </a:cubicBezTo>
                    <a:cubicBezTo>
                      <a:pt x="49" y="55"/>
                      <a:pt x="51" y="54"/>
                      <a:pt x="50" y="53"/>
                    </a:cubicBezTo>
                    <a:cubicBezTo>
                      <a:pt x="51" y="53"/>
                      <a:pt x="52" y="54"/>
                      <a:pt x="52" y="55"/>
                    </a:cubicBezTo>
                    <a:cubicBezTo>
                      <a:pt x="50" y="55"/>
                      <a:pt x="52" y="54"/>
                      <a:pt x="51" y="54"/>
                    </a:cubicBezTo>
                    <a:cubicBezTo>
                      <a:pt x="50" y="54"/>
                      <a:pt x="51" y="56"/>
                      <a:pt x="52" y="55"/>
                    </a:cubicBezTo>
                    <a:cubicBezTo>
                      <a:pt x="53" y="56"/>
                      <a:pt x="51" y="57"/>
                      <a:pt x="52" y="57"/>
                    </a:cubicBezTo>
                    <a:cubicBezTo>
                      <a:pt x="51" y="57"/>
                      <a:pt x="51" y="59"/>
                      <a:pt x="50" y="58"/>
                    </a:cubicBezTo>
                    <a:cubicBezTo>
                      <a:pt x="50" y="59"/>
                      <a:pt x="53" y="59"/>
                      <a:pt x="52" y="58"/>
                    </a:cubicBezTo>
                    <a:cubicBezTo>
                      <a:pt x="52" y="57"/>
                      <a:pt x="52" y="58"/>
                      <a:pt x="53" y="58"/>
                    </a:cubicBezTo>
                    <a:cubicBezTo>
                      <a:pt x="52" y="59"/>
                      <a:pt x="52" y="59"/>
                      <a:pt x="51" y="59"/>
                    </a:cubicBezTo>
                    <a:cubicBezTo>
                      <a:pt x="51" y="60"/>
                      <a:pt x="50" y="60"/>
                      <a:pt x="51" y="61"/>
                    </a:cubicBezTo>
                    <a:cubicBezTo>
                      <a:pt x="51" y="61"/>
                      <a:pt x="51" y="61"/>
                      <a:pt x="52" y="61"/>
                    </a:cubicBezTo>
                    <a:cubicBezTo>
                      <a:pt x="52" y="61"/>
                      <a:pt x="53" y="62"/>
                      <a:pt x="53" y="63"/>
                    </a:cubicBezTo>
                    <a:cubicBezTo>
                      <a:pt x="53" y="63"/>
                      <a:pt x="54" y="64"/>
                      <a:pt x="52" y="65"/>
                    </a:cubicBezTo>
                    <a:cubicBezTo>
                      <a:pt x="53" y="66"/>
                      <a:pt x="54" y="67"/>
                      <a:pt x="54" y="68"/>
                    </a:cubicBezTo>
                    <a:cubicBezTo>
                      <a:pt x="55" y="68"/>
                      <a:pt x="55" y="69"/>
                      <a:pt x="55" y="69"/>
                    </a:cubicBezTo>
                    <a:cubicBezTo>
                      <a:pt x="56" y="70"/>
                      <a:pt x="57" y="70"/>
                      <a:pt x="57" y="71"/>
                    </a:cubicBezTo>
                    <a:cubicBezTo>
                      <a:pt x="58" y="71"/>
                      <a:pt x="56" y="71"/>
                      <a:pt x="55" y="72"/>
                    </a:cubicBezTo>
                    <a:close/>
                    <a:moveTo>
                      <a:pt x="7" y="17"/>
                    </a:moveTo>
                    <a:cubicBezTo>
                      <a:pt x="6" y="18"/>
                      <a:pt x="6" y="17"/>
                      <a:pt x="5" y="18"/>
                    </a:cubicBezTo>
                    <a:cubicBezTo>
                      <a:pt x="5" y="19"/>
                      <a:pt x="6" y="19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8" y="18"/>
                      <a:pt x="7" y="17"/>
                    </a:cubicBezTo>
                    <a:close/>
                    <a:moveTo>
                      <a:pt x="6" y="14"/>
                    </a:moveTo>
                    <a:cubicBezTo>
                      <a:pt x="5" y="14"/>
                      <a:pt x="5" y="14"/>
                      <a:pt x="5" y="15"/>
                    </a:cubicBezTo>
                    <a:cubicBezTo>
                      <a:pt x="6" y="15"/>
                      <a:pt x="7" y="16"/>
                      <a:pt x="8" y="15"/>
                    </a:cubicBezTo>
                    <a:cubicBezTo>
                      <a:pt x="7" y="14"/>
                      <a:pt x="7" y="14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lose/>
                    <a:moveTo>
                      <a:pt x="9" y="12"/>
                    </a:moveTo>
                    <a:cubicBezTo>
                      <a:pt x="8" y="13"/>
                      <a:pt x="9" y="13"/>
                      <a:pt x="8" y="13"/>
                    </a:cubicBezTo>
                    <a:cubicBezTo>
                      <a:pt x="9" y="14"/>
                      <a:pt x="10" y="14"/>
                      <a:pt x="10" y="13"/>
                    </a:cubicBezTo>
                    <a:cubicBezTo>
                      <a:pt x="9" y="13"/>
                      <a:pt x="10" y="12"/>
                      <a:pt x="9" y="12"/>
                    </a:cubicBezTo>
                    <a:close/>
                    <a:moveTo>
                      <a:pt x="39" y="11"/>
                    </a:moveTo>
                    <a:cubicBezTo>
                      <a:pt x="40" y="10"/>
                      <a:pt x="40" y="10"/>
                      <a:pt x="41" y="10"/>
                    </a:cubicBezTo>
                    <a:cubicBezTo>
                      <a:pt x="41" y="10"/>
                      <a:pt x="42" y="10"/>
                      <a:pt x="42" y="10"/>
                    </a:cubicBezTo>
                    <a:cubicBezTo>
                      <a:pt x="42" y="10"/>
                      <a:pt x="41" y="10"/>
                      <a:pt x="40" y="10"/>
                    </a:cubicBezTo>
                    <a:cubicBezTo>
                      <a:pt x="39" y="10"/>
                      <a:pt x="39" y="10"/>
                      <a:pt x="39" y="11"/>
                    </a:cubicBezTo>
                    <a:close/>
                    <a:moveTo>
                      <a:pt x="50" y="12"/>
                    </a:moveTo>
                    <a:cubicBezTo>
                      <a:pt x="50" y="11"/>
                      <a:pt x="51" y="11"/>
                      <a:pt x="52" y="10"/>
                    </a:cubicBezTo>
                    <a:cubicBezTo>
                      <a:pt x="50" y="11"/>
                      <a:pt x="50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2"/>
                      <a:pt x="49" y="12"/>
                      <a:pt x="50" y="12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4857448" y="2251348"/>
                <a:ext cx="2081975" cy="3655719"/>
                <a:chOff x="4857448" y="2251348"/>
                <a:chExt cx="2081975" cy="3655719"/>
              </a:xfrm>
            </p:grpSpPr>
            <p:sp>
              <p:nvSpPr>
                <p:cNvPr id="34" name="Freeform 41"/>
                <p:cNvSpPr>
                  <a:spLocks noEditPoints="1"/>
                </p:cNvSpPr>
                <p:nvPr/>
              </p:nvSpPr>
              <p:spPr bwMode="auto">
                <a:xfrm rot="976095">
                  <a:off x="4857448" y="2251348"/>
                  <a:ext cx="2081975" cy="2517298"/>
                </a:xfrm>
                <a:custGeom>
                  <a:avLst/>
                  <a:gdLst>
                    <a:gd name="T0" fmla="*/ 112 w 123"/>
                    <a:gd name="T1" fmla="*/ 80 h 149"/>
                    <a:gd name="T2" fmla="*/ 115 w 123"/>
                    <a:gd name="T3" fmla="*/ 66 h 149"/>
                    <a:gd name="T4" fmla="*/ 114 w 123"/>
                    <a:gd name="T5" fmla="*/ 51 h 149"/>
                    <a:gd name="T6" fmla="*/ 112 w 123"/>
                    <a:gd name="T7" fmla="*/ 41 h 149"/>
                    <a:gd name="T8" fmla="*/ 106 w 123"/>
                    <a:gd name="T9" fmla="*/ 25 h 149"/>
                    <a:gd name="T10" fmla="*/ 99 w 123"/>
                    <a:gd name="T11" fmla="*/ 17 h 149"/>
                    <a:gd name="T12" fmla="*/ 92 w 123"/>
                    <a:gd name="T13" fmla="*/ 14 h 149"/>
                    <a:gd name="T14" fmla="*/ 76 w 123"/>
                    <a:gd name="T15" fmla="*/ 7 h 149"/>
                    <a:gd name="T16" fmla="*/ 63 w 123"/>
                    <a:gd name="T17" fmla="*/ 6 h 149"/>
                    <a:gd name="T18" fmla="*/ 47 w 123"/>
                    <a:gd name="T19" fmla="*/ 10 h 149"/>
                    <a:gd name="T20" fmla="*/ 36 w 123"/>
                    <a:gd name="T21" fmla="*/ 13 h 149"/>
                    <a:gd name="T22" fmla="*/ 31 w 123"/>
                    <a:gd name="T23" fmla="*/ 16 h 149"/>
                    <a:gd name="T24" fmla="*/ 23 w 123"/>
                    <a:gd name="T25" fmla="*/ 23 h 149"/>
                    <a:gd name="T26" fmla="*/ 13 w 123"/>
                    <a:gd name="T27" fmla="*/ 32 h 149"/>
                    <a:gd name="T28" fmla="*/ 8 w 123"/>
                    <a:gd name="T29" fmla="*/ 46 h 149"/>
                    <a:gd name="T30" fmla="*/ 11 w 123"/>
                    <a:gd name="T31" fmla="*/ 68 h 149"/>
                    <a:gd name="T32" fmla="*/ 16 w 123"/>
                    <a:gd name="T33" fmla="*/ 81 h 149"/>
                    <a:gd name="T34" fmla="*/ 25 w 123"/>
                    <a:gd name="T35" fmla="*/ 95 h 149"/>
                    <a:gd name="T36" fmla="*/ 25 w 123"/>
                    <a:gd name="T37" fmla="*/ 96 h 149"/>
                    <a:gd name="T38" fmla="*/ 53 w 123"/>
                    <a:gd name="T39" fmla="*/ 121 h 149"/>
                    <a:gd name="T40" fmla="*/ 64 w 123"/>
                    <a:gd name="T41" fmla="*/ 142 h 149"/>
                    <a:gd name="T42" fmla="*/ 64 w 123"/>
                    <a:gd name="T43" fmla="*/ 148 h 149"/>
                    <a:gd name="T44" fmla="*/ 57 w 123"/>
                    <a:gd name="T45" fmla="*/ 135 h 149"/>
                    <a:gd name="T46" fmla="*/ 37 w 123"/>
                    <a:gd name="T47" fmla="*/ 114 h 149"/>
                    <a:gd name="T48" fmla="*/ 21 w 123"/>
                    <a:gd name="T49" fmla="*/ 99 h 149"/>
                    <a:gd name="T50" fmla="*/ 21 w 123"/>
                    <a:gd name="T51" fmla="*/ 99 h 149"/>
                    <a:gd name="T52" fmla="*/ 20 w 123"/>
                    <a:gd name="T53" fmla="*/ 96 h 149"/>
                    <a:gd name="T54" fmla="*/ 12 w 123"/>
                    <a:gd name="T55" fmla="*/ 86 h 149"/>
                    <a:gd name="T56" fmla="*/ 6 w 123"/>
                    <a:gd name="T57" fmla="*/ 81 h 149"/>
                    <a:gd name="T58" fmla="*/ 2 w 123"/>
                    <a:gd name="T59" fmla="*/ 73 h 149"/>
                    <a:gd name="T60" fmla="*/ 3 w 123"/>
                    <a:gd name="T61" fmla="*/ 67 h 149"/>
                    <a:gd name="T62" fmla="*/ 4 w 123"/>
                    <a:gd name="T63" fmla="*/ 59 h 149"/>
                    <a:gd name="T64" fmla="*/ 1 w 123"/>
                    <a:gd name="T65" fmla="*/ 52 h 149"/>
                    <a:gd name="T66" fmla="*/ 3 w 123"/>
                    <a:gd name="T67" fmla="*/ 37 h 149"/>
                    <a:gd name="T68" fmla="*/ 26 w 123"/>
                    <a:gd name="T69" fmla="*/ 12 h 149"/>
                    <a:gd name="T70" fmla="*/ 32 w 123"/>
                    <a:gd name="T71" fmla="*/ 8 h 149"/>
                    <a:gd name="T72" fmla="*/ 39 w 123"/>
                    <a:gd name="T73" fmla="*/ 5 h 149"/>
                    <a:gd name="T74" fmla="*/ 40 w 123"/>
                    <a:gd name="T75" fmla="*/ 4 h 149"/>
                    <a:gd name="T76" fmla="*/ 47 w 123"/>
                    <a:gd name="T77" fmla="*/ 3 h 149"/>
                    <a:gd name="T78" fmla="*/ 56 w 123"/>
                    <a:gd name="T79" fmla="*/ 1 h 149"/>
                    <a:gd name="T80" fmla="*/ 76 w 123"/>
                    <a:gd name="T81" fmla="*/ 3 h 149"/>
                    <a:gd name="T82" fmla="*/ 83 w 123"/>
                    <a:gd name="T83" fmla="*/ 5 h 149"/>
                    <a:gd name="T84" fmla="*/ 95 w 123"/>
                    <a:gd name="T85" fmla="*/ 9 h 149"/>
                    <a:gd name="T86" fmla="*/ 103 w 123"/>
                    <a:gd name="T87" fmla="*/ 13 h 149"/>
                    <a:gd name="T88" fmla="*/ 106 w 123"/>
                    <a:gd name="T89" fmla="*/ 21 h 149"/>
                    <a:gd name="T90" fmla="*/ 108 w 123"/>
                    <a:gd name="T91" fmla="*/ 21 h 149"/>
                    <a:gd name="T92" fmla="*/ 113 w 123"/>
                    <a:gd name="T93" fmla="*/ 25 h 149"/>
                    <a:gd name="T94" fmla="*/ 114 w 123"/>
                    <a:gd name="T95" fmla="*/ 28 h 149"/>
                    <a:gd name="T96" fmla="*/ 119 w 123"/>
                    <a:gd name="T97" fmla="*/ 38 h 149"/>
                    <a:gd name="T98" fmla="*/ 120 w 123"/>
                    <a:gd name="T99" fmla="*/ 48 h 149"/>
                    <a:gd name="T100" fmla="*/ 121 w 123"/>
                    <a:gd name="T101" fmla="*/ 59 h 149"/>
                    <a:gd name="T102" fmla="*/ 112 w 123"/>
                    <a:gd name="T103" fmla="*/ 93 h 149"/>
                    <a:gd name="T104" fmla="*/ 115 w 123"/>
                    <a:gd name="T105" fmla="*/ 93 h 149"/>
                    <a:gd name="T106" fmla="*/ 109 w 123"/>
                    <a:gd name="T107" fmla="*/ 103 h 149"/>
                    <a:gd name="T108" fmla="*/ 10 w 123"/>
                    <a:gd name="T109" fmla="*/ 75 h 149"/>
                    <a:gd name="T110" fmla="*/ 6 w 123"/>
                    <a:gd name="T111" fmla="*/ 69 h 149"/>
                    <a:gd name="T112" fmla="*/ 94 w 123"/>
                    <a:gd name="T113" fmla="*/ 1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3" h="149">
                      <a:moveTo>
                        <a:pt x="105" y="114"/>
                      </a:moveTo>
                      <a:cubicBezTo>
                        <a:pt x="104" y="108"/>
                        <a:pt x="103" y="102"/>
                        <a:pt x="107" y="94"/>
                      </a:cubicBezTo>
                      <a:cubicBezTo>
                        <a:pt x="107" y="94"/>
                        <a:pt x="107" y="95"/>
                        <a:pt x="107" y="95"/>
                      </a:cubicBezTo>
                      <a:cubicBezTo>
                        <a:pt x="108" y="94"/>
                        <a:pt x="107" y="94"/>
                        <a:pt x="107" y="94"/>
                      </a:cubicBezTo>
                      <a:cubicBezTo>
                        <a:pt x="108" y="91"/>
                        <a:pt x="110" y="89"/>
                        <a:pt x="109" y="87"/>
                      </a:cubicBezTo>
                      <a:cubicBezTo>
                        <a:pt x="110" y="87"/>
                        <a:pt x="109" y="83"/>
                        <a:pt x="112" y="84"/>
                      </a:cubicBezTo>
                      <a:cubicBezTo>
                        <a:pt x="110" y="84"/>
                        <a:pt x="111" y="82"/>
                        <a:pt x="112" y="80"/>
                      </a:cubicBezTo>
                      <a:cubicBezTo>
                        <a:pt x="112" y="80"/>
                        <a:pt x="112" y="80"/>
                        <a:pt x="112" y="81"/>
                      </a:cubicBezTo>
                      <a:cubicBezTo>
                        <a:pt x="112" y="80"/>
                        <a:pt x="112" y="79"/>
                        <a:pt x="112" y="79"/>
                      </a:cubicBezTo>
                      <a:cubicBezTo>
                        <a:pt x="114" y="80"/>
                        <a:pt x="113" y="77"/>
                        <a:pt x="112" y="77"/>
                      </a:cubicBezTo>
                      <a:cubicBezTo>
                        <a:pt x="112" y="76"/>
                        <a:pt x="115" y="74"/>
                        <a:pt x="113" y="73"/>
                      </a:cubicBezTo>
                      <a:cubicBezTo>
                        <a:pt x="115" y="73"/>
                        <a:pt x="113" y="72"/>
                        <a:pt x="115" y="72"/>
                      </a:cubicBezTo>
                      <a:cubicBezTo>
                        <a:pt x="114" y="70"/>
                        <a:pt x="113" y="69"/>
                        <a:pt x="115" y="68"/>
                      </a:cubicBezTo>
                      <a:cubicBezTo>
                        <a:pt x="115" y="67"/>
                        <a:pt x="115" y="66"/>
                        <a:pt x="115" y="66"/>
                      </a:cubicBezTo>
                      <a:cubicBezTo>
                        <a:pt x="114" y="65"/>
                        <a:pt x="114" y="64"/>
                        <a:pt x="115" y="64"/>
                      </a:cubicBezTo>
                      <a:cubicBezTo>
                        <a:pt x="114" y="63"/>
                        <a:pt x="114" y="62"/>
                        <a:pt x="114" y="61"/>
                      </a:cubicBezTo>
                      <a:cubicBezTo>
                        <a:pt x="115" y="61"/>
                        <a:pt x="115" y="60"/>
                        <a:pt x="115" y="60"/>
                      </a:cubicBezTo>
                      <a:cubicBezTo>
                        <a:pt x="115" y="60"/>
                        <a:pt x="115" y="60"/>
                        <a:pt x="114" y="59"/>
                      </a:cubicBezTo>
                      <a:cubicBezTo>
                        <a:pt x="114" y="57"/>
                        <a:pt x="115" y="59"/>
                        <a:pt x="115" y="59"/>
                      </a:cubicBezTo>
                      <a:cubicBezTo>
                        <a:pt x="115" y="57"/>
                        <a:pt x="114" y="55"/>
                        <a:pt x="114" y="54"/>
                      </a:cubicBezTo>
                      <a:cubicBezTo>
                        <a:pt x="114" y="53"/>
                        <a:pt x="114" y="52"/>
                        <a:pt x="114" y="51"/>
                      </a:cubicBezTo>
                      <a:cubicBezTo>
                        <a:pt x="114" y="51"/>
                        <a:pt x="114" y="50"/>
                        <a:pt x="114" y="49"/>
                      </a:cubicBezTo>
                      <a:cubicBezTo>
                        <a:pt x="113" y="48"/>
                        <a:pt x="113" y="47"/>
                        <a:pt x="113" y="46"/>
                      </a:cubicBezTo>
                      <a:cubicBezTo>
                        <a:pt x="113" y="45"/>
                        <a:pt x="114" y="44"/>
                        <a:pt x="114" y="44"/>
                      </a:cubicBezTo>
                      <a:cubicBezTo>
                        <a:pt x="112" y="44"/>
                        <a:pt x="115" y="45"/>
                        <a:pt x="113" y="45"/>
                      </a:cubicBezTo>
                      <a:cubicBezTo>
                        <a:pt x="112" y="43"/>
                        <a:pt x="112" y="43"/>
                        <a:pt x="112" y="43"/>
                      </a:cubicBezTo>
                      <a:cubicBezTo>
                        <a:pt x="113" y="42"/>
                        <a:pt x="114" y="42"/>
                        <a:pt x="113" y="41"/>
                      </a:cubicBezTo>
                      <a:cubicBezTo>
                        <a:pt x="113" y="40"/>
                        <a:pt x="113" y="42"/>
                        <a:pt x="112" y="41"/>
                      </a:cubicBezTo>
                      <a:cubicBezTo>
                        <a:pt x="112" y="39"/>
                        <a:pt x="112" y="38"/>
                        <a:pt x="112" y="36"/>
                      </a:cubicBezTo>
                      <a:cubicBezTo>
                        <a:pt x="111" y="35"/>
                        <a:pt x="110" y="34"/>
                        <a:pt x="109" y="32"/>
                      </a:cubicBezTo>
                      <a:cubicBezTo>
                        <a:pt x="110" y="32"/>
                        <a:pt x="110" y="31"/>
                        <a:pt x="112" y="32"/>
                      </a:cubicBezTo>
                      <a:cubicBezTo>
                        <a:pt x="112" y="32"/>
                        <a:pt x="111" y="31"/>
                        <a:pt x="111" y="31"/>
                      </a:cubicBezTo>
                      <a:cubicBezTo>
                        <a:pt x="110" y="32"/>
                        <a:pt x="109" y="31"/>
                        <a:pt x="109" y="32"/>
                      </a:cubicBezTo>
                      <a:cubicBezTo>
                        <a:pt x="108" y="32"/>
                        <a:pt x="110" y="30"/>
                        <a:pt x="109" y="29"/>
                      </a:cubicBezTo>
                      <a:cubicBezTo>
                        <a:pt x="108" y="31"/>
                        <a:pt x="106" y="27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5" y="24"/>
                        <a:pt x="105" y="26"/>
                        <a:pt x="104" y="25"/>
                      </a:cubicBezTo>
                      <a:cubicBezTo>
                        <a:pt x="106" y="24"/>
                        <a:pt x="101" y="23"/>
                        <a:pt x="101" y="21"/>
                      </a:cubicBezTo>
                      <a:cubicBezTo>
                        <a:pt x="101" y="21"/>
                        <a:pt x="102" y="21"/>
                        <a:pt x="101" y="20"/>
                      </a:cubicBezTo>
                      <a:cubicBezTo>
                        <a:pt x="100" y="20"/>
                        <a:pt x="99" y="20"/>
                        <a:pt x="98" y="18"/>
                      </a:cubicBezTo>
                      <a:cubicBezTo>
                        <a:pt x="100" y="18"/>
                        <a:pt x="98" y="18"/>
                        <a:pt x="99" y="17"/>
                      </a:cubicBezTo>
                      <a:cubicBezTo>
                        <a:pt x="98" y="17"/>
                        <a:pt x="98" y="18"/>
                        <a:pt x="98" y="18"/>
                      </a:cubicBezTo>
                      <a:cubicBezTo>
                        <a:pt x="97" y="18"/>
                        <a:pt x="97" y="17"/>
                        <a:pt x="97" y="17"/>
                      </a:cubicBezTo>
                      <a:cubicBezTo>
                        <a:pt x="96" y="17"/>
                        <a:pt x="97" y="17"/>
                        <a:pt x="98" y="17"/>
                      </a:cubicBezTo>
                      <a:cubicBezTo>
                        <a:pt x="99" y="16"/>
                        <a:pt x="96" y="17"/>
                        <a:pt x="97" y="16"/>
                      </a:cubicBezTo>
                      <a:cubicBezTo>
                        <a:pt x="96" y="15"/>
                        <a:pt x="97" y="17"/>
                        <a:pt x="96" y="17"/>
                      </a:cubicBezTo>
                      <a:cubicBezTo>
                        <a:pt x="95" y="16"/>
                        <a:pt x="95" y="16"/>
                        <a:pt x="95" y="16"/>
                      </a:cubicBezTo>
                      <a:cubicBezTo>
                        <a:pt x="94" y="15"/>
                        <a:pt x="94" y="15"/>
                        <a:pt x="92" y="14"/>
                      </a:cubicBezTo>
                      <a:cubicBezTo>
                        <a:pt x="93" y="13"/>
                        <a:pt x="94" y="13"/>
                        <a:pt x="95" y="12"/>
                      </a:cubicBezTo>
                      <a:cubicBezTo>
                        <a:pt x="93" y="12"/>
                        <a:pt x="93" y="13"/>
                        <a:pt x="91" y="13"/>
                      </a:cubicBezTo>
                      <a:cubicBezTo>
                        <a:pt x="90" y="13"/>
                        <a:pt x="90" y="12"/>
                        <a:pt x="91" y="12"/>
                      </a:cubicBezTo>
                      <a:cubicBezTo>
                        <a:pt x="89" y="12"/>
                        <a:pt x="86" y="10"/>
                        <a:pt x="85" y="11"/>
                      </a:cubicBezTo>
                      <a:cubicBezTo>
                        <a:pt x="84" y="9"/>
                        <a:pt x="82" y="9"/>
                        <a:pt x="81" y="8"/>
                      </a:cubicBezTo>
                      <a:cubicBezTo>
                        <a:pt x="80" y="8"/>
                        <a:pt x="79" y="8"/>
                        <a:pt x="78" y="8"/>
                      </a:cubicBezTo>
                      <a:cubicBezTo>
                        <a:pt x="78" y="8"/>
                        <a:pt x="77" y="8"/>
                        <a:pt x="76" y="7"/>
                      </a:cubicBezTo>
                      <a:cubicBezTo>
                        <a:pt x="76" y="7"/>
                        <a:pt x="75" y="7"/>
                        <a:pt x="74" y="7"/>
                      </a:cubicBezTo>
                      <a:cubicBezTo>
                        <a:pt x="75" y="7"/>
                        <a:pt x="75" y="6"/>
                        <a:pt x="75" y="6"/>
                      </a:cubicBezTo>
                      <a:cubicBezTo>
                        <a:pt x="74" y="5"/>
                        <a:pt x="74" y="8"/>
                        <a:pt x="73" y="7"/>
                      </a:cubicBezTo>
                      <a:cubicBezTo>
                        <a:pt x="75" y="5"/>
                        <a:pt x="69" y="8"/>
                        <a:pt x="70" y="6"/>
                      </a:cubicBezTo>
                      <a:cubicBezTo>
                        <a:pt x="68" y="7"/>
                        <a:pt x="67" y="6"/>
                        <a:pt x="66" y="7"/>
                      </a:cubicBezTo>
                      <a:cubicBezTo>
                        <a:pt x="66" y="5"/>
                        <a:pt x="66" y="5"/>
                        <a:pt x="66" y="5"/>
                      </a:cubicBezTo>
                      <a:cubicBezTo>
                        <a:pt x="65" y="6"/>
                        <a:pt x="64" y="6"/>
                        <a:pt x="63" y="6"/>
                      </a:cubicBezTo>
                      <a:cubicBezTo>
                        <a:pt x="62" y="6"/>
                        <a:pt x="62" y="6"/>
                        <a:pt x="61" y="6"/>
                      </a:cubicBezTo>
                      <a:cubicBezTo>
                        <a:pt x="60" y="7"/>
                        <a:pt x="59" y="7"/>
                        <a:pt x="58" y="7"/>
                      </a:cubicBezTo>
                      <a:cubicBezTo>
                        <a:pt x="57" y="7"/>
                        <a:pt x="56" y="7"/>
                        <a:pt x="55" y="8"/>
                      </a:cubicBezTo>
                      <a:cubicBezTo>
                        <a:pt x="55" y="7"/>
                        <a:pt x="53" y="8"/>
                        <a:pt x="53" y="7"/>
                      </a:cubicBezTo>
                      <a:cubicBezTo>
                        <a:pt x="52" y="8"/>
                        <a:pt x="51" y="9"/>
                        <a:pt x="52" y="7"/>
                      </a:cubicBezTo>
                      <a:cubicBezTo>
                        <a:pt x="51" y="7"/>
                        <a:pt x="51" y="8"/>
                        <a:pt x="51" y="9"/>
                      </a:cubicBezTo>
                      <a:cubicBezTo>
                        <a:pt x="49" y="9"/>
                        <a:pt x="47" y="7"/>
                        <a:pt x="47" y="10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5" y="10"/>
                        <a:pt x="45" y="9"/>
                      </a:cubicBezTo>
                      <a:cubicBezTo>
                        <a:pt x="44" y="9"/>
                        <a:pt x="45" y="10"/>
                        <a:pt x="45" y="10"/>
                      </a:cubicBezTo>
                      <a:cubicBezTo>
                        <a:pt x="44" y="10"/>
                        <a:pt x="44" y="10"/>
                        <a:pt x="44" y="9"/>
                      </a:cubicBezTo>
                      <a:cubicBezTo>
                        <a:pt x="43" y="11"/>
                        <a:pt x="42" y="10"/>
                        <a:pt x="41" y="11"/>
                      </a:cubicBezTo>
                      <a:cubicBezTo>
                        <a:pt x="40" y="10"/>
                        <a:pt x="39" y="12"/>
                        <a:pt x="38" y="11"/>
                      </a:cubicBezTo>
                      <a:cubicBezTo>
                        <a:pt x="38" y="13"/>
                        <a:pt x="37" y="12"/>
                        <a:pt x="36" y="13"/>
                      </a:cubicBezTo>
                      <a:cubicBezTo>
                        <a:pt x="36" y="12"/>
                        <a:pt x="35" y="13"/>
                        <a:pt x="34" y="13"/>
                      </a:cubicBezTo>
                      <a:cubicBezTo>
                        <a:pt x="33" y="14"/>
                        <a:pt x="36" y="13"/>
                        <a:pt x="35" y="15"/>
                      </a:cubicBezTo>
                      <a:cubicBezTo>
                        <a:pt x="34" y="14"/>
                        <a:pt x="33" y="16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5"/>
                        <a:pt x="31" y="16"/>
                      </a:cubicBezTo>
                      <a:cubicBezTo>
                        <a:pt x="30" y="16"/>
                        <a:pt x="30" y="17"/>
                        <a:pt x="29" y="17"/>
                      </a:cubicBezTo>
                      <a:cubicBezTo>
                        <a:pt x="27" y="16"/>
                        <a:pt x="31" y="18"/>
                        <a:pt x="28" y="18"/>
                      </a:cubicBezTo>
                      <a:cubicBezTo>
                        <a:pt x="28" y="18"/>
                        <a:pt x="28" y="18"/>
                        <a:pt x="28" y="17"/>
                      </a:cubicBezTo>
                      <a:cubicBezTo>
                        <a:pt x="27" y="18"/>
                        <a:pt x="27" y="19"/>
                        <a:pt x="26" y="19"/>
                      </a:cubicBezTo>
                      <a:cubicBezTo>
                        <a:pt x="26" y="19"/>
                        <a:pt x="27" y="19"/>
                        <a:pt x="27" y="19"/>
                      </a:cubicBezTo>
                      <a:cubicBezTo>
                        <a:pt x="27" y="20"/>
                        <a:pt x="26" y="20"/>
                        <a:pt x="25" y="20"/>
                      </a:cubicBezTo>
                      <a:cubicBezTo>
                        <a:pt x="24" y="21"/>
                        <a:pt x="23" y="22"/>
                        <a:pt x="23" y="23"/>
                      </a:cubicBezTo>
                      <a:cubicBezTo>
                        <a:pt x="23" y="23"/>
                        <a:pt x="22" y="22"/>
                        <a:pt x="22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0" y="25"/>
                        <a:pt x="19" y="26"/>
                        <a:pt x="18" y="26"/>
                      </a:cubicBezTo>
                      <a:cubicBezTo>
                        <a:pt x="18" y="28"/>
                        <a:pt x="16" y="28"/>
                        <a:pt x="15" y="29"/>
                      </a:cubicBezTo>
                      <a:cubicBezTo>
                        <a:pt x="15" y="30"/>
                        <a:pt x="16" y="29"/>
                        <a:pt x="16" y="30"/>
                      </a:cubicBezTo>
                      <a:cubicBezTo>
                        <a:pt x="15" y="30"/>
                        <a:pt x="15" y="32"/>
                        <a:pt x="14" y="31"/>
                      </a:cubicBezTo>
                      <a:cubicBezTo>
                        <a:pt x="14" y="32"/>
                        <a:pt x="14" y="32"/>
                        <a:pt x="13" y="32"/>
                      </a:cubicBezTo>
                      <a:cubicBezTo>
                        <a:pt x="13" y="33"/>
                        <a:pt x="15" y="32"/>
                        <a:pt x="14" y="33"/>
                      </a:cubicBezTo>
                      <a:cubicBezTo>
                        <a:pt x="14" y="34"/>
                        <a:pt x="13" y="33"/>
                        <a:pt x="12" y="33"/>
                      </a:cubicBezTo>
                      <a:cubicBezTo>
                        <a:pt x="13" y="34"/>
                        <a:pt x="11" y="35"/>
                        <a:pt x="10" y="37"/>
                      </a:cubicBezTo>
                      <a:cubicBezTo>
                        <a:pt x="12" y="36"/>
                        <a:pt x="11" y="37"/>
                        <a:pt x="11" y="38"/>
                      </a:cubicBezTo>
                      <a:cubicBezTo>
                        <a:pt x="10" y="40"/>
                        <a:pt x="9" y="41"/>
                        <a:pt x="10" y="42"/>
                      </a:cubicBezTo>
                      <a:cubicBezTo>
                        <a:pt x="9" y="42"/>
                        <a:pt x="9" y="43"/>
                        <a:pt x="8" y="44"/>
                      </a:cubicBezTo>
                      <a:cubicBezTo>
                        <a:pt x="8" y="45"/>
                        <a:pt x="8" y="46"/>
                        <a:pt x="8" y="46"/>
                      </a:cubicBezTo>
                      <a:cubicBezTo>
                        <a:pt x="8" y="47"/>
                        <a:pt x="8" y="48"/>
                        <a:pt x="8" y="49"/>
                      </a:cubicBezTo>
                      <a:cubicBezTo>
                        <a:pt x="8" y="49"/>
                        <a:pt x="8" y="50"/>
                        <a:pt x="8" y="51"/>
                      </a:cubicBezTo>
                      <a:cubicBezTo>
                        <a:pt x="8" y="52"/>
                        <a:pt x="8" y="52"/>
                        <a:pt x="8" y="53"/>
                      </a:cubicBezTo>
                      <a:cubicBezTo>
                        <a:pt x="8" y="54"/>
                        <a:pt x="8" y="55"/>
                        <a:pt x="7" y="56"/>
                      </a:cubicBezTo>
                      <a:cubicBezTo>
                        <a:pt x="8" y="57"/>
                        <a:pt x="8" y="58"/>
                        <a:pt x="9" y="59"/>
                      </a:cubicBezTo>
                      <a:cubicBezTo>
                        <a:pt x="9" y="61"/>
                        <a:pt x="9" y="62"/>
                        <a:pt x="10" y="63"/>
                      </a:cubicBezTo>
                      <a:cubicBezTo>
                        <a:pt x="10" y="65"/>
                        <a:pt x="10" y="67"/>
                        <a:pt x="11" y="68"/>
                      </a:cubicBezTo>
                      <a:cubicBezTo>
                        <a:pt x="11" y="70"/>
                        <a:pt x="12" y="72"/>
                        <a:pt x="14" y="73"/>
                      </a:cubicBezTo>
                      <a:cubicBezTo>
                        <a:pt x="14" y="74"/>
                        <a:pt x="12" y="74"/>
                        <a:pt x="13" y="75"/>
                      </a:cubicBezTo>
                      <a:cubicBezTo>
                        <a:pt x="13" y="75"/>
                        <a:pt x="13" y="74"/>
                        <a:pt x="14" y="74"/>
                      </a:cubicBezTo>
                      <a:cubicBezTo>
                        <a:pt x="14" y="75"/>
                        <a:pt x="15" y="76"/>
                        <a:pt x="15" y="77"/>
                      </a:cubicBezTo>
                      <a:cubicBezTo>
                        <a:pt x="16" y="78"/>
                        <a:pt x="16" y="79"/>
                        <a:pt x="16" y="80"/>
                      </a:cubicBezTo>
                      <a:cubicBezTo>
                        <a:pt x="16" y="81"/>
                        <a:pt x="17" y="80"/>
                        <a:pt x="17" y="81"/>
                      </a:cubicBezTo>
                      <a:cubicBezTo>
                        <a:pt x="17" y="81"/>
                        <a:pt x="16" y="81"/>
                        <a:pt x="16" y="81"/>
                      </a:cubicBezTo>
                      <a:cubicBezTo>
                        <a:pt x="17" y="82"/>
                        <a:pt x="18" y="83"/>
                        <a:pt x="19" y="84"/>
                      </a:cubicBezTo>
                      <a:cubicBezTo>
                        <a:pt x="19" y="86"/>
                        <a:pt x="20" y="87"/>
                        <a:pt x="21" y="89"/>
                      </a:cubicBezTo>
                      <a:cubicBezTo>
                        <a:pt x="20" y="86"/>
                        <a:pt x="22" y="90"/>
                        <a:pt x="23" y="90"/>
                      </a:cubicBezTo>
                      <a:cubicBezTo>
                        <a:pt x="22" y="91"/>
                        <a:pt x="22" y="90"/>
                        <a:pt x="22" y="90"/>
                      </a:cubicBezTo>
                      <a:cubicBezTo>
                        <a:pt x="22" y="92"/>
                        <a:pt x="23" y="92"/>
                        <a:pt x="24" y="94"/>
                      </a:cubicBezTo>
                      <a:cubicBezTo>
                        <a:pt x="24" y="94"/>
                        <a:pt x="24" y="94"/>
                        <a:pt x="24" y="94"/>
                      </a:cubicBezTo>
                      <a:cubicBezTo>
                        <a:pt x="24" y="94"/>
                        <a:pt x="25" y="95"/>
                        <a:pt x="25" y="95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6" y="96"/>
                        <a:pt x="26" y="97"/>
                        <a:pt x="26" y="97"/>
                      </a:cubicBezTo>
                      <a:cubicBezTo>
                        <a:pt x="27" y="98"/>
                        <a:pt x="28" y="99"/>
                        <a:pt x="30" y="101"/>
                      </a:cubicBezTo>
                      <a:cubicBezTo>
                        <a:pt x="32" y="103"/>
                        <a:pt x="35" y="105"/>
                        <a:pt x="37" y="107"/>
                      </a:cubicBezTo>
                      <a:cubicBezTo>
                        <a:pt x="39" y="107"/>
                        <a:pt x="45" y="112"/>
                        <a:pt x="44" y="113"/>
                      </a:cubicBezTo>
                      <a:cubicBezTo>
                        <a:pt x="46" y="114"/>
                        <a:pt x="50" y="117"/>
                        <a:pt x="53" y="121"/>
                      </a:cubicBezTo>
                      <a:cubicBezTo>
                        <a:pt x="56" y="125"/>
                        <a:pt x="59" y="129"/>
                        <a:pt x="60" y="131"/>
                      </a:cubicBezTo>
                      <a:cubicBezTo>
                        <a:pt x="59" y="132"/>
                        <a:pt x="59" y="132"/>
                        <a:pt x="59" y="132"/>
                      </a:cubicBezTo>
                      <a:cubicBezTo>
                        <a:pt x="60" y="133"/>
                        <a:pt x="59" y="133"/>
                        <a:pt x="60" y="134"/>
                      </a:cubicBezTo>
                      <a:cubicBezTo>
                        <a:pt x="60" y="133"/>
                        <a:pt x="61" y="134"/>
                        <a:pt x="62" y="135"/>
                      </a:cubicBezTo>
                      <a:cubicBezTo>
                        <a:pt x="63" y="136"/>
                        <a:pt x="63" y="137"/>
                        <a:pt x="62" y="138"/>
                      </a:cubicBezTo>
                      <a:cubicBezTo>
                        <a:pt x="63" y="138"/>
                        <a:pt x="64" y="140"/>
                        <a:pt x="65" y="141"/>
                      </a:cubicBezTo>
                      <a:cubicBezTo>
                        <a:pt x="65" y="142"/>
                        <a:pt x="65" y="142"/>
                        <a:pt x="64" y="142"/>
                      </a:cubicBezTo>
                      <a:cubicBezTo>
                        <a:pt x="65" y="143"/>
                        <a:pt x="65" y="142"/>
                        <a:pt x="66" y="143"/>
                      </a:cubicBezTo>
                      <a:cubicBezTo>
                        <a:pt x="66" y="143"/>
                        <a:pt x="66" y="144"/>
                        <a:pt x="66" y="144"/>
                      </a:cubicBezTo>
                      <a:cubicBezTo>
                        <a:pt x="66" y="145"/>
                        <a:pt x="66" y="145"/>
                        <a:pt x="66" y="146"/>
                      </a:cubicBezTo>
                      <a:cubicBezTo>
                        <a:pt x="66" y="147"/>
                        <a:pt x="65" y="148"/>
                        <a:pt x="66" y="148"/>
                      </a:cubicBezTo>
                      <a:cubicBezTo>
                        <a:pt x="66" y="149"/>
                        <a:pt x="63" y="148"/>
                        <a:pt x="65" y="149"/>
                      </a:cubicBezTo>
                      <a:cubicBezTo>
                        <a:pt x="64" y="149"/>
                        <a:pt x="64" y="149"/>
                        <a:pt x="63" y="149"/>
                      </a:cubicBezTo>
                      <a:cubicBezTo>
                        <a:pt x="63" y="148"/>
                        <a:pt x="64" y="148"/>
                        <a:pt x="64" y="148"/>
                      </a:cubicBezTo>
                      <a:cubicBezTo>
                        <a:pt x="63" y="148"/>
                        <a:pt x="63" y="149"/>
                        <a:pt x="62" y="148"/>
                      </a:cubicBezTo>
                      <a:cubicBezTo>
                        <a:pt x="62" y="148"/>
                        <a:pt x="61" y="147"/>
                        <a:pt x="61" y="147"/>
                      </a:cubicBezTo>
                      <a:cubicBezTo>
                        <a:pt x="61" y="146"/>
                        <a:pt x="61" y="146"/>
                        <a:pt x="61" y="145"/>
                      </a:cubicBezTo>
                      <a:cubicBezTo>
                        <a:pt x="61" y="145"/>
                        <a:pt x="62" y="146"/>
                        <a:pt x="62" y="145"/>
                      </a:cubicBezTo>
                      <a:cubicBezTo>
                        <a:pt x="61" y="145"/>
                        <a:pt x="61" y="143"/>
                        <a:pt x="60" y="141"/>
                      </a:cubicBezTo>
                      <a:cubicBezTo>
                        <a:pt x="59" y="139"/>
                        <a:pt x="59" y="137"/>
                        <a:pt x="57" y="137"/>
                      </a:cubicBezTo>
                      <a:cubicBezTo>
                        <a:pt x="56" y="136"/>
                        <a:pt x="57" y="136"/>
                        <a:pt x="57" y="135"/>
                      </a:cubicBezTo>
                      <a:cubicBezTo>
                        <a:pt x="56" y="134"/>
                        <a:pt x="54" y="131"/>
                        <a:pt x="53" y="130"/>
                      </a:cubicBezTo>
                      <a:cubicBezTo>
                        <a:pt x="55" y="130"/>
                        <a:pt x="52" y="129"/>
                        <a:pt x="54" y="129"/>
                      </a:cubicBezTo>
                      <a:cubicBezTo>
                        <a:pt x="52" y="127"/>
                        <a:pt x="52" y="128"/>
                        <a:pt x="49" y="128"/>
                      </a:cubicBezTo>
                      <a:cubicBezTo>
                        <a:pt x="50" y="124"/>
                        <a:pt x="45" y="124"/>
                        <a:pt x="45" y="121"/>
                      </a:cubicBezTo>
                      <a:cubicBezTo>
                        <a:pt x="44" y="121"/>
                        <a:pt x="44" y="122"/>
                        <a:pt x="43" y="121"/>
                      </a:cubicBezTo>
                      <a:cubicBezTo>
                        <a:pt x="44" y="121"/>
                        <a:pt x="38" y="116"/>
                        <a:pt x="37" y="116"/>
                      </a:cubicBezTo>
                      <a:cubicBezTo>
                        <a:pt x="37" y="115"/>
                        <a:pt x="36" y="114"/>
                        <a:pt x="37" y="114"/>
                      </a:cubicBezTo>
                      <a:cubicBezTo>
                        <a:pt x="36" y="114"/>
                        <a:pt x="36" y="114"/>
                        <a:pt x="35" y="114"/>
                      </a:cubicBezTo>
                      <a:cubicBezTo>
                        <a:pt x="35" y="114"/>
                        <a:pt x="36" y="112"/>
                        <a:pt x="34" y="113"/>
                      </a:cubicBezTo>
                      <a:cubicBezTo>
                        <a:pt x="33" y="110"/>
                        <a:pt x="30" y="110"/>
                        <a:pt x="26" y="107"/>
                      </a:cubicBezTo>
                      <a:cubicBezTo>
                        <a:pt x="29" y="105"/>
                        <a:pt x="25" y="103"/>
                        <a:pt x="25" y="100"/>
                      </a:cubicBezTo>
                      <a:cubicBezTo>
                        <a:pt x="23" y="101"/>
                        <a:pt x="22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8"/>
                        <a:pt x="21" y="98"/>
                        <a:pt x="21" y="98"/>
                      </a:cubicBezTo>
                      <a:cubicBezTo>
                        <a:pt x="21" y="98"/>
                        <a:pt x="21" y="98"/>
                        <a:pt x="21" y="98"/>
                      </a:cubicBezTo>
                      <a:cubicBezTo>
                        <a:pt x="21" y="97"/>
                        <a:pt x="21" y="97"/>
                        <a:pt x="20" y="98"/>
                      </a:cubicBezTo>
                      <a:cubicBezTo>
                        <a:pt x="20" y="97"/>
                        <a:pt x="22" y="97"/>
                        <a:pt x="21" y="96"/>
                      </a:cubicBezTo>
                      <a:cubicBezTo>
                        <a:pt x="21" y="95"/>
                        <a:pt x="20" y="95"/>
                        <a:pt x="19" y="95"/>
                      </a:cubicBezTo>
                      <a:cubicBezTo>
                        <a:pt x="19" y="96"/>
                        <a:pt x="20" y="96"/>
                        <a:pt x="20" y="96"/>
                      </a:cubicBezTo>
                      <a:cubicBezTo>
                        <a:pt x="18" y="97"/>
                        <a:pt x="18" y="96"/>
                        <a:pt x="17" y="95"/>
                      </a:cubicBezTo>
                      <a:cubicBezTo>
                        <a:pt x="16" y="94"/>
                        <a:pt x="15" y="93"/>
                        <a:pt x="14" y="92"/>
                      </a:cubicBezTo>
                      <a:cubicBezTo>
                        <a:pt x="15" y="92"/>
                        <a:pt x="13" y="91"/>
                        <a:pt x="12" y="89"/>
                      </a:cubicBezTo>
                      <a:cubicBezTo>
                        <a:pt x="12" y="89"/>
                        <a:pt x="13" y="89"/>
                        <a:pt x="13" y="89"/>
                      </a:cubicBezTo>
                      <a:cubicBezTo>
                        <a:pt x="13" y="88"/>
                        <a:pt x="12" y="88"/>
                        <a:pt x="12" y="88"/>
                      </a:cubicBezTo>
                      <a:cubicBezTo>
                        <a:pt x="12" y="87"/>
                        <a:pt x="12" y="87"/>
                        <a:pt x="11" y="86"/>
                      </a:cubicBezTo>
                      <a:cubicBezTo>
                        <a:pt x="11" y="86"/>
                        <a:pt x="12" y="86"/>
                        <a:pt x="12" y="86"/>
                      </a:cubicBezTo>
                      <a:cubicBezTo>
                        <a:pt x="13" y="86"/>
                        <a:pt x="12" y="87"/>
                        <a:pt x="13" y="87"/>
                      </a:cubicBezTo>
                      <a:cubicBezTo>
                        <a:pt x="13" y="87"/>
                        <a:pt x="13" y="86"/>
                        <a:pt x="13" y="86"/>
                      </a:cubicBezTo>
                      <a:cubicBezTo>
                        <a:pt x="12" y="85"/>
                        <a:pt x="11" y="87"/>
                        <a:pt x="10" y="86"/>
                      </a:cubicBezTo>
                      <a:cubicBezTo>
                        <a:pt x="10" y="85"/>
                        <a:pt x="8" y="84"/>
                        <a:pt x="7" y="82"/>
                      </a:cubicBezTo>
                      <a:cubicBezTo>
                        <a:pt x="8" y="82"/>
                        <a:pt x="8" y="82"/>
                        <a:pt x="8" y="83"/>
                      </a:cubicBezTo>
                      <a:cubicBezTo>
                        <a:pt x="9" y="82"/>
                        <a:pt x="8" y="81"/>
                        <a:pt x="9" y="81"/>
                      </a:cubicBezTo>
                      <a:cubicBezTo>
                        <a:pt x="8" y="80"/>
                        <a:pt x="7" y="83"/>
                        <a:pt x="6" y="81"/>
                      </a:cubicBezTo>
                      <a:cubicBezTo>
                        <a:pt x="5" y="81"/>
                        <a:pt x="7" y="81"/>
                        <a:pt x="8" y="81"/>
                      </a:cubicBezTo>
                      <a:cubicBezTo>
                        <a:pt x="8" y="80"/>
                        <a:pt x="7" y="79"/>
                        <a:pt x="7" y="79"/>
                      </a:cubicBezTo>
                      <a:cubicBezTo>
                        <a:pt x="6" y="80"/>
                        <a:pt x="7" y="79"/>
                        <a:pt x="7" y="80"/>
                      </a:cubicBezTo>
                      <a:cubicBezTo>
                        <a:pt x="6" y="81"/>
                        <a:pt x="5" y="79"/>
                        <a:pt x="4" y="79"/>
                      </a:cubicBezTo>
                      <a:cubicBezTo>
                        <a:pt x="5" y="78"/>
                        <a:pt x="5" y="78"/>
                        <a:pt x="6" y="77"/>
                      </a:cubicBezTo>
                      <a:cubicBezTo>
                        <a:pt x="5" y="77"/>
                        <a:pt x="4" y="77"/>
                        <a:pt x="5" y="77"/>
                      </a:cubicBezTo>
                      <a:cubicBezTo>
                        <a:pt x="3" y="76"/>
                        <a:pt x="4" y="72"/>
                        <a:pt x="2" y="73"/>
                      </a:cubicBezTo>
                      <a:cubicBezTo>
                        <a:pt x="2" y="73"/>
                        <a:pt x="2" y="72"/>
                        <a:pt x="1" y="72"/>
                      </a:cubicBezTo>
                      <a:cubicBezTo>
                        <a:pt x="3" y="72"/>
                        <a:pt x="3" y="71"/>
                        <a:pt x="2" y="69"/>
                      </a:cubicBezTo>
                      <a:cubicBezTo>
                        <a:pt x="2" y="70"/>
                        <a:pt x="3" y="70"/>
                        <a:pt x="3" y="71"/>
                      </a:cubicBezTo>
                      <a:cubicBezTo>
                        <a:pt x="1" y="72"/>
                        <a:pt x="1" y="70"/>
                        <a:pt x="1" y="69"/>
                      </a:cubicBezTo>
                      <a:cubicBezTo>
                        <a:pt x="2" y="69"/>
                        <a:pt x="2" y="68"/>
                        <a:pt x="3" y="68"/>
                      </a:cubicBezTo>
                      <a:cubicBezTo>
                        <a:pt x="3" y="68"/>
                        <a:pt x="3" y="66"/>
                        <a:pt x="5" y="66"/>
                      </a:cubicBezTo>
                      <a:cubicBezTo>
                        <a:pt x="4" y="65"/>
                        <a:pt x="3" y="66"/>
                        <a:pt x="3" y="67"/>
                      </a:cubicBezTo>
                      <a:cubicBezTo>
                        <a:pt x="1" y="66"/>
                        <a:pt x="3" y="65"/>
                        <a:pt x="1" y="65"/>
                      </a:cubicBezTo>
                      <a:cubicBezTo>
                        <a:pt x="2" y="65"/>
                        <a:pt x="2" y="63"/>
                        <a:pt x="2" y="63"/>
                      </a:cubicBezTo>
                      <a:cubicBezTo>
                        <a:pt x="3" y="63"/>
                        <a:pt x="3" y="63"/>
                        <a:pt x="4" y="62"/>
                      </a:cubicBezTo>
                      <a:cubicBezTo>
                        <a:pt x="3" y="61"/>
                        <a:pt x="2" y="62"/>
                        <a:pt x="1" y="63"/>
                      </a:cubicBezTo>
                      <a:cubicBezTo>
                        <a:pt x="0" y="63"/>
                        <a:pt x="1" y="61"/>
                        <a:pt x="1" y="61"/>
                      </a:cubicBezTo>
                      <a:cubicBezTo>
                        <a:pt x="2" y="61"/>
                        <a:pt x="3" y="60"/>
                        <a:pt x="3" y="61"/>
                      </a:cubicBezTo>
                      <a:cubicBezTo>
                        <a:pt x="3" y="60"/>
                        <a:pt x="3" y="59"/>
                        <a:pt x="4" y="59"/>
                      </a:cubicBezTo>
                      <a:cubicBezTo>
                        <a:pt x="4" y="58"/>
                        <a:pt x="3" y="58"/>
                        <a:pt x="3" y="57"/>
                      </a:cubicBezTo>
                      <a:cubicBezTo>
                        <a:pt x="4" y="57"/>
                        <a:pt x="4" y="57"/>
                        <a:pt x="4" y="57"/>
                      </a:cubicBezTo>
                      <a:cubicBezTo>
                        <a:pt x="3" y="56"/>
                        <a:pt x="3" y="55"/>
                        <a:pt x="2" y="54"/>
                      </a:cubicBezTo>
                      <a:cubicBezTo>
                        <a:pt x="2" y="54"/>
                        <a:pt x="3" y="56"/>
                        <a:pt x="1" y="56"/>
                      </a:cubicBez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1" y="54"/>
                        <a:pt x="1" y="54"/>
                        <a:pt x="2" y="53"/>
                      </a:cubicBezTo>
                      <a:cubicBezTo>
                        <a:pt x="2" y="53"/>
                        <a:pt x="1" y="53"/>
                        <a:pt x="1" y="52"/>
                      </a:cubicBezTo>
                      <a:cubicBezTo>
                        <a:pt x="1" y="52"/>
                        <a:pt x="1" y="52"/>
                        <a:pt x="0" y="53"/>
                      </a:cubicBezTo>
                      <a:cubicBezTo>
                        <a:pt x="0" y="53"/>
                        <a:pt x="0" y="52"/>
                        <a:pt x="1" y="51"/>
                      </a:cubicBezTo>
                      <a:cubicBezTo>
                        <a:pt x="1" y="50"/>
                        <a:pt x="1" y="50"/>
                        <a:pt x="0" y="50"/>
                      </a:cubicBezTo>
                      <a:cubicBezTo>
                        <a:pt x="0" y="49"/>
                        <a:pt x="1" y="49"/>
                        <a:pt x="0" y="49"/>
                      </a:cubicBezTo>
                      <a:cubicBezTo>
                        <a:pt x="0" y="48"/>
                        <a:pt x="1" y="48"/>
                        <a:pt x="2" y="48"/>
                      </a:cubicBezTo>
                      <a:cubicBezTo>
                        <a:pt x="1" y="46"/>
                        <a:pt x="1" y="43"/>
                        <a:pt x="2" y="41"/>
                      </a:cubicBezTo>
                      <a:cubicBezTo>
                        <a:pt x="2" y="40"/>
                        <a:pt x="2" y="39"/>
                        <a:pt x="3" y="37"/>
                      </a:cubicBezTo>
                      <a:cubicBezTo>
                        <a:pt x="3" y="36"/>
                        <a:pt x="3" y="35"/>
                        <a:pt x="4" y="35"/>
                      </a:cubicBezTo>
                      <a:cubicBezTo>
                        <a:pt x="4" y="34"/>
                        <a:pt x="4" y="33"/>
                        <a:pt x="4" y="32"/>
                      </a:cubicBezTo>
                      <a:cubicBezTo>
                        <a:pt x="7" y="29"/>
                        <a:pt x="7" y="31"/>
                        <a:pt x="10" y="31"/>
                      </a:cubicBezTo>
                      <a:cubicBezTo>
                        <a:pt x="13" y="26"/>
                        <a:pt x="16" y="23"/>
                        <a:pt x="19" y="20"/>
                      </a:cubicBezTo>
                      <a:cubicBezTo>
                        <a:pt x="22" y="17"/>
                        <a:pt x="25" y="15"/>
                        <a:pt x="29" y="12"/>
                      </a:cubicBezTo>
                      <a:cubicBezTo>
                        <a:pt x="28" y="13"/>
                        <a:pt x="26" y="11"/>
                        <a:pt x="27" y="13"/>
                      </a:cubicBezTo>
                      <a:cubicBezTo>
                        <a:pt x="26" y="13"/>
                        <a:pt x="26" y="13"/>
                        <a:pt x="26" y="12"/>
                      </a:cubicBezTo>
                      <a:cubicBezTo>
                        <a:pt x="27" y="11"/>
                        <a:pt x="27" y="11"/>
                        <a:pt x="26" y="11"/>
                      </a:cubicBezTo>
                      <a:cubicBezTo>
                        <a:pt x="27" y="11"/>
                        <a:pt x="30" y="7"/>
                        <a:pt x="31" y="9"/>
                      </a:cubicBezTo>
                      <a:cubicBezTo>
                        <a:pt x="31" y="8"/>
                        <a:pt x="32" y="7"/>
                        <a:pt x="34" y="6"/>
                      </a:cubicBezTo>
                      <a:cubicBezTo>
                        <a:pt x="34" y="6"/>
                        <a:pt x="33" y="6"/>
                        <a:pt x="33" y="7"/>
                      </a:cubicBezTo>
                      <a:cubicBezTo>
                        <a:pt x="33" y="7"/>
                        <a:pt x="34" y="7"/>
                        <a:pt x="34" y="6"/>
                      </a:cubicBezTo>
                      <a:cubicBezTo>
                        <a:pt x="34" y="7"/>
                        <a:pt x="33" y="7"/>
                        <a:pt x="34" y="8"/>
                      </a:cubicBezTo>
                      <a:cubicBezTo>
                        <a:pt x="33" y="8"/>
                        <a:pt x="32" y="8"/>
                        <a:pt x="32" y="8"/>
                      </a:cubicBezTo>
                      <a:cubicBezTo>
                        <a:pt x="31" y="9"/>
                        <a:pt x="31" y="10"/>
                        <a:pt x="30" y="10"/>
                      </a:cubicBezTo>
                      <a:cubicBezTo>
                        <a:pt x="30" y="11"/>
                        <a:pt x="33" y="9"/>
                        <a:pt x="32" y="11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32" y="9"/>
                        <a:pt x="34" y="9"/>
                        <a:pt x="35" y="9"/>
                      </a:cubicBezTo>
                      <a:cubicBezTo>
                        <a:pt x="35" y="9"/>
                        <a:pt x="35" y="7"/>
                        <a:pt x="35" y="6"/>
                      </a:cubicBezTo>
                      <a:cubicBezTo>
                        <a:pt x="37" y="5"/>
                        <a:pt x="35" y="8"/>
                        <a:pt x="38" y="6"/>
                      </a:cubicBezTo>
                      <a:cubicBezTo>
                        <a:pt x="36" y="5"/>
                        <a:pt x="38" y="6"/>
                        <a:pt x="39" y="5"/>
                      </a:cubicBezTo>
                      <a:cubicBezTo>
                        <a:pt x="38" y="5"/>
                        <a:pt x="39" y="6"/>
                        <a:pt x="40" y="5"/>
                      </a:cubicBezTo>
                      <a:cubicBezTo>
                        <a:pt x="40" y="6"/>
                        <a:pt x="39" y="6"/>
                        <a:pt x="39" y="6"/>
                      </a:cubicBezTo>
                      <a:cubicBezTo>
                        <a:pt x="38" y="7"/>
                        <a:pt x="38" y="7"/>
                        <a:pt x="37" y="7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8" y="8"/>
                        <a:pt x="38" y="8"/>
                        <a:pt x="38" y="7"/>
                      </a:cubicBezTo>
                      <a:cubicBezTo>
                        <a:pt x="39" y="7"/>
                        <a:pt x="38" y="8"/>
                        <a:pt x="38" y="8"/>
                      </a:cubicBezTo>
                      <a:cubicBezTo>
                        <a:pt x="40" y="7"/>
                        <a:pt x="41" y="6"/>
                        <a:pt x="40" y="4"/>
                      </a:cubicBezTo>
                      <a:cubicBezTo>
                        <a:pt x="40" y="5"/>
                        <a:pt x="41" y="5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2" y="4"/>
                        <a:pt x="43" y="5"/>
                        <a:pt x="43" y="4"/>
                      </a:cubicBezTo>
                      <a:cubicBezTo>
                        <a:pt x="43" y="5"/>
                        <a:pt x="45" y="5"/>
                        <a:pt x="44" y="6"/>
                      </a:cubicBezTo>
                      <a:cubicBezTo>
                        <a:pt x="45" y="5"/>
                        <a:pt x="45" y="3"/>
                        <a:pt x="46" y="5"/>
                      </a:cubicBezTo>
                      <a:cubicBezTo>
                        <a:pt x="47" y="5"/>
                        <a:pt x="46" y="3"/>
                        <a:pt x="45" y="4"/>
                      </a:cubicBezTo>
                      <a:cubicBezTo>
                        <a:pt x="45" y="3"/>
                        <a:pt x="47" y="4"/>
                        <a:pt x="47" y="3"/>
                      </a:cubicBezTo>
                      <a:cubicBezTo>
                        <a:pt x="48" y="3"/>
                        <a:pt x="46" y="4"/>
                        <a:pt x="47" y="5"/>
                      </a:cubicBezTo>
                      <a:cubicBezTo>
                        <a:pt x="47" y="4"/>
                        <a:pt x="48" y="4"/>
                        <a:pt x="48" y="4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49" y="3"/>
                        <a:pt x="51" y="0"/>
                        <a:pt x="51" y="2"/>
                      </a:cubicBezTo>
                      <a:cubicBezTo>
                        <a:pt x="52" y="2"/>
                        <a:pt x="52" y="1"/>
                        <a:pt x="52" y="1"/>
                      </a:cubicBezTo>
                      <a:cubicBezTo>
                        <a:pt x="53" y="1"/>
                        <a:pt x="53" y="2"/>
                        <a:pt x="54" y="2"/>
                      </a:cubicBezTo>
                      <a:cubicBezTo>
                        <a:pt x="54" y="1"/>
                        <a:pt x="55" y="1"/>
                        <a:pt x="56" y="1"/>
                      </a:cubicBezTo>
                      <a:cubicBezTo>
                        <a:pt x="56" y="1"/>
                        <a:pt x="57" y="1"/>
                        <a:pt x="57" y="1"/>
                      </a:cubicBezTo>
                      <a:cubicBezTo>
                        <a:pt x="58" y="1"/>
                        <a:pt x="59" y="1"/>
                        <a:pt x="59" y="1"/>
                      </a:cubicBezTo>
                      <a:cubicBezTo>
                        <a:pt x="61" y="1"/>
                        <a:pt x="63" y="1"/>
                        <a:pt x="63" y="0"/>
                      </a:cubicBezTo>
                      <a:cubicBezTo>
                        <a:pt x="66" y="0"/>
                        <a:pt x="67" y="1"/>
                        <a:pt x="69" y="2"/>
                      </a:cubicBezTo>
                      <a:cubicBezTo>
                        <a:pt x="70" y="1"/>
                        <a:pt x="71" y="1"/>
                        <a:pt x="74" y="1"/>
                      </a:cubicBezTo>
                      <a:cubicBezTo>
                        <a:pt x="74" y="2"/>
                        <a:pt x="74" y="2"/>
                        <a:pt x="73" y="3"/>
                      </a:cubicBezTo>
                      <a:cubicBezTo>
                        <a:pt x="75" y="3"/>
                        <a:pt x="75" y="3"/>
                        <a:pt x="76" y="3"/>
                      </a:cubicBezTo>
                      <a:cubicBezTo>
                        <a:pt x="77" y="3"/>
                        <a:pt x="76" y="5"/>
                        <a:pt x="76" y="6"/>
                      </a:cubicBezTo>
                      <a:cubicBezTo>
                        <a:pt x="77" y="6"/>
                        <a:pt x="77" y="5"/>
                        <a:pt x="77" y="5"/>
                      </a:cubicBezTo>
                      <a:cubicBezTo>
                        <a:pt x="77" y="4"/>
                        <a:pt x="79" y="6"/>
                        <a:pt x="79" y="4"/>
                      </a:cubicBezTo>
                      <a:cubicBezTo>
                        <a:pt x="79" y="4"/>
                        <a:pt x="80" y="6"/>
                        <a:pt x="81" y="5"/>
                      </a:cubicBezTo>
                      <a:cubicBezTo>
                        <a:pt x="81" y="5"/>
                        <a:pt x="81" y="6"/>
                        <a:pt x="81" y="6"/>
                      </a:cubicBezTo>
                      <a:cubicBezTo>
                        <a:pt x="82" y="6"/>
                        <a:pt x="83" y="5"/>
                        <a:pt x="82" y="6"/>
                      </a:cubicBezTo>
                      <a:cubicBezTo>
                        <a:pt x="83" y="6"/>
                        <a:pt x="82" y="5"/>
                        <a:pt x="83" y="5"/>
                      </a:cubicBezTo>
                      <a:cubicBezTo>
                        <a:pt x="83" y="5"/>
                        <a:pt x="86" y="7"/>
                        <a:pt x="85" y="5"/>
                      </a:cubicBezTo>
                      <a:cubicBezTo>
                        <a:pt x="86" y="5"/>
                        <a:pt x="85" y="7"/>
                        <a:pt x="86" y="7"/>
                      </a:cubicBezTo>
                      <a:cubicBezTo>
                        <a:pt x="86" y="8"/>
                        <a:pt x="86" y="7"/>
                        <a:pt x="85" y="7"/>
                      </a:cubicBezTo>
                      <a:cubicBezTo>
                        <a:pt x="85" y="7"/>
                        <a:pt x="85" y="8"/>
                        <a:pt x="85" y="8"/>
                      </a:cubicBezTo>
                      <a:cubicBezTo>
                        <a:pt x="86" y="8"/>
                        <a:pt x="87" y="7"/>
                        <a:pt x="87" y="7"/>
                      </a:cubicBezTo>
                      <a:cubicBezTo>
                        <a:pt x="89" y="7"/>
                        <a:pt x="90" y="8"/>
                        <a:pt x="91" y="9"/>
                      </a:cubicBezTo>
                      <a:cubicBezTo>
                        <a:pt x="92" y="9"/>
                        <a:pt x="94" y="10"/>
                        <a:pt x="95" y="9"/>
                      </a:cubicBezTo>
                      <a:cubicBezTo>
                        <a:pt x="96" y="10"/>
                        <a:pt x="94" y="10"/>
                        <a:pt x="94" y="11"/>
                      </a:cubicBezTo>
                      <a:cubicBezTo>
                        <a:pt x="96" y="10"/>
                        <a:pt x="98" y="11"/>
                        <a:pt x="99" y="13"/>
                      </a:cubicBezTo>
                      <a:cubicBezTo>
                        <a:pt x="98" y="13"/>
                        <a:pt x="97" y="12"/>
                        <a:pt x="96" y="11"/>
                      </a:cubicBezTo>
                      <a:cubicBezTo>
                        <a:pt x="95" y="13"/>
                        <a:pt x="99" y="12"/>
                        <a:pt x="97" y="14"/>
                      </a:cubicBezTo>
                      <a:cubicBezTo>
                        <a:pt x="99" y="14"/>
                        <a:pt x="99" y="13"/>
                        <a:pt x="99" y="13"/>
                      </a:cubicBezTo>
                      <a:cubicBezTo>
                        <a:pt x="100" y="13"/>
                        <a:pt x="100" y="14"/>
                        <a:pt x="101" y="15"/>
                      </a:cubicBezTo>
                      <a:cubicBezTo>
                        <a:pt x="100" y="13"/>
                        <a:pt x="105" y="16"/>
                        <a:pt x="103" y="13"/>
                      </a:cubicBezTo>
                      <a:cubicBezTo>
                        <a:pt x="103" y="13"/>
                        <a:pt x="104" y="14"/>
                        <a:pt x="104" y="14"/>
                      </a:cubicBezTo>
                      <a:cubicBezTo>
                        <a:pt x="104" y="15"/>
                        <a:pt x="104" y="15"/>
                        <a:pt x="104" y="15"/>
                      </a:cubicBezTo>
                      <a:cubicBezTo>
                        <a:pt x="104" y="15"/>
                        <a:pt x="103" y="15"/>
                        <a:pt x="103" y="15"/>
                      </a:cubicBezTo>
                      <a:cubicBezTo>
                        <a:pt x="102" y="16"/>
                        <a:pt x="105" y="17"/>
                        <a:pt x="103" y="18"/>
                      </a:cubicBezTo>
                      <a:cubicBezTo>
                        <a:pt x="103" y="19"/>
                        <a:pt x="104" y="19"/>
                        <a:pt x="104" y="19"/>
                      </a:cubicBezTo>
                      <a:cubicBezTo>
                        <a:pt x="104" y="19"/>
                        <a:pt x="104" y="19"/>
                        <a:pt x="105" y="20"/>
                      </a:cubicBezTo>
                      <a:cubicBezTo>
                        <a:pt x="105" y="20"/>
                        <a:pt x="105" y="21"/>
                        <a:pt x="106" y="21"/>
                      </a:cubicBezTo>
                      <a:cubicBezTo>
                        <a:pt x="107" y="22"/>
                        <a:pt x="107" y="23"/>
                        <a:pt x="109" y="24"/>
                      </a:cubicBezTo>
                      <a:cubicBezTo>
                        <a:pt x="109" y="24"/>
                        <a:pt x="109" y="24"/>
                        <a:pt x="109" y="23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09" y="24"/>
                        <a:pt x="109" y="23"/>
                        <a:pt x="109" y="23"/>
                      </a:cubicBezTo>
                      <a:cubicBezTo>
                        <a:pt x="109" y="23"/>
                        <a:pt x="109" y="23"/>
                        <a:pt x="109" y="23"/>
                      </a:cubicBezTo>
                      <a:cubicBezTo>
                        <a:pt x="109" y="23"/>
                        <a:pt x="109" y="22"/>
                        <a:pt x="109" y="22"/>
                      </a:cubicBezTo>
                      <a:cubicBezTo>
                        <a:pt x="109" y="22"/>
                        <a:pt x="109" y="22"/>
                        <a:pt x="108" y="21"/>
                      </a:cubicBezTo>
                      <a:cubicBezTo>
                        <a:pt x="107" y="22"/>
                        <a:pt x="110" y="22"/>
                        <a:pt x="108" y="23"/>
                      </a:cubicBezTo>
                      <a:cubicBezTo>
                        <a:pt x="107" y="21"/>
                        <a:pt x="109" y="22"/>
                        <a:pt x="110" y="21"/>
                      </a:cubicBezTo>
                      <a:cubicBezTo>
                        <a:pt x="110" y="22"/>
                        <a:pt x="110" y="22"/>
                        <a:pt x="110" y="23"/>
                      </a:cubicBezTo>
                      <a:cubicBezTo>
                        <a:pt x="110" y="23"/>
                        <a:pt x="110" y="23"/>
                        <a:pt x="110" y="23"/>
                      </a:cubicBezTo>
                      <a:cubicBezTo>
                        <a:pt x="110" y="23"/>
                        <a:pt x="110" y="23"/>
                        <a:pt x="110" y="23"/>
                      </a:cubicBezTo>
                      <a:cubicBezTo>
                        <a:pt x="111" y="23"/>
                        <a:pt x="112" y="24"/>
                        <a:pt x="112" y="25"/>
                      </a:cubicBezTo>
                      <a:cubicBezTo>
                        <a:pt x="112" y="26"/>
                        <a:pt x="113" y="25"/>
                        <a:pt x="113" y="25"/>
                      </a:cubicBezTo>
                      <a:cubicBezTo>
                        <a:pt x="113" y="25"/>
                        <a:pt x="112" y="25"/>
                        <a:pt x="112" y="24"/>
                      </a:cubicBezTo>
                      <a:cubicBezTo>
                        <a:pt x="112" y="24"/>
                        <a:pt x="112" y="24"/>
                        <a:pt x="112" y="24"/>
                      </a:cubicBezTo>
                      <a:cubicBezTo>
                        <a:pt x="113" y="23"/>
                        <a:pt x="113" y="23"/>
                        <a:pt x="113" y="23"/>
                      </a:cubicBezTo>
                      <a:cubicBezTo>
                        <a:pt x="114" y="24"/>
                        <a:pt x="113" y="25"/>
                        <a:pt x="114" y="26"/>
                      </a:cubicBezTo>
                      <a:cubicBezTo>
                        <a:pt x="113" y="26"/>
                        <a:pt x="113" y="27"/>
                        <a:pt x="113" y="27"/>
                      </a:cubicBezTo>
                      <a:cubicBezTo>
                        <a:pt x="113" y="28"/>
                        <a:pt x="114" y="27"/>
                        <a:pt x="113" y="27"/>
                      </a:cubicBezTo>
                      <a:cubicBezTo>
                        <a:pt x="114" y="27"/>
                        <a:pt x="114" y="28"/>
                        <a:pt x="114" y="28"/>
                      </a:cubicBezTo>
                      <a:cubicBezTo>
                        <a:pt x="115" y="28"/>
                        <a:pt x="115" y="29"/>
                        <a:pt x="116" y="29"/>
                      </a:cubicBezTo>
                      <a:cubicBezTo>
                        <a:pt x="116" y="29"/>
                        <a:pt x="116" y="29"/>
                        <a:pt x="116" y="30"/>
                      </a:cubicBezTo>
                      <a:cubicBezTo>
                        <a:pt x="116" y="31"/>
                        <a:pt x="117" y="31"/>
                        <a:pt x="117" y="32"/>
                      </a:cubicBezTo>
                      <a:cubicBezTo>
                        <a:pt x="118" y="32"/>
                        <a:pt x="117" y="33"/>
                        <a:pt x="117" y="33"/>
                      </a:cubicBezTo>
                      <a:cubicBezTo>
                        <a:pt x="118" y="34"/>
                        <a:pt x="119" y="35"/>
                        <a:pt x="118" y="37"/>
                      </a:cubicBezTo>
                      <a:cubicBezTo>
                        <a:pt x="117" y="36"/>
                        <a:pt x="119" y="35"/>
                        <a:pt x="117" y="35"/>
                      </a:cubicBezTo>
                      <a:cubicBezTo>
                        <a:pt x="117" y="36"/>
                        <a:pt x="118" y="37"/>
                        <a:pt x="119" y="38"/>
                      </a:cubicBezTo>
                      <a:cubicBezTo>
                        <a:pt x="120" y="38"/>
                        <a:pt x="121" y="39"/>
                        <a:pt x="120" y="41"/>
                      </a:cubicBezTo>
                      <a:cubicBezTo>
                        <a:pt x="123" y="42"/>
                        <a:pt x="120" y="42"/>
                        <a:pt x="121" y="43"/>
                      </a:cubicBezTo>
                      <a:cubicBezTo>
                        <a:pt x="121" y="44"/>
                        <a:pt x="120" y="46"/>
                        <a:pt x="119" y="46"/>
                      </a:cubicBezTo>
                      <a:cubicBezTo>
                        <a:pt x="119" y="46"/>
                        <a:pt x="120" y="46"/>
                        <a:pt x="121" y="47"/>
                      </a:cubicBezTo>
                      <a:cubicBezTo>
                        <a:pt x="121" y="48"/>
                        <a:pt x="119" y="46"/>
                        <a:pt x="119" y="48"/>
                      </a:cubicBezTo>
                      <a:cubicBezTo>
                        <a:pt x="119" y="48"/>
                        <a:pt x="121" y="47"/>
                        <a:pt x="121" y="49"/>
                      </a:cubicBezTo>
                      <a:cubicBezTo>
                        <a:pt x="121" y="49"/>
                        <a:pt x="121" y="48"/>
                        <a:pt x="120" y="48"/>
                      </a:cubicBezTo>
                      <a:cubicBezTo>
                        <a:pt x="120" y="48"/>
                        <a:pt x="120" y="48"/>
                        <a:pt x="120" y="49"/>
                      </a:cubicBezTo>
                      <a:cubicBezTo>
                        <a:pt x="120" y="49"/>
                        <a:pt x="120" y="50"/>
                        <a:pt x="121" y="51"/>
                      </a:cubicBezTo>
                      <a:cubicBezTo>
                        <a:pt x="121" y="51"/>
                        <a:pt x="121" y="52"/>
                        <a:pt x="121" y="53"/>
                      </a:cubicBezTo>
                      <a:cubicBezTo>
                        <a:pt x="121" y="54"/>
                        <a:pt x="121" y="55"/>
                        <a:pt x="121" y="55"/>
                      </a:cubicBezTo>
                      <a:cubicBezTo>
                        <a:pt x="121" y="56"/>
                        <a:pt x="121" y="56"/>
                        <a:pt x="121" y="56"/>
                      </a:cubicBezTo>
                      <a:cubicBezTo>
                        <a:pt x="122" y="56"/>
                        <a:pt x="122" y="56"/>
                        <a:pt x="123" y="56"/>
                      </a:cubicBezTo>
                      <a:cubicBezTo>
                        <a:pt x="122" y="57"/>
                        <a:pt x="121" y="57"/>
                        <a:pt x="121" y="59"/>
                      </a:cubicBezTo>
                      <a:cubicBezTo>
                        <a:pt x="120" y="59"/>
                        <a:pt x="121" y="58"/>
                        <a:pt x="121" y="58"/>
                      </a:cubicBezTo>
                      <a:cubicBezTo>
                        <a:pt x="120" y="58"/>
                        <a:pt x="120" y="58"/>
                        <a:pt x="119" y="58"/>
                      </a:cubicBezTo>
                      <a:cubicBezTo>
                        <a:pt x="121" y="60"/>
                        <a:pt x="119" y="61"/>
                        <a:pt x="120" y="63"/>
                      </a:cubicBezTo>
                      <a:cubicBezTo>
                        <a:pt x="119" y="68"/>
                        <a:pt x="118" y="75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2"/>
                        <a:pt x="116" y="82"/>
                        <a:pt x="116" y="82"/>
                      </a:cubicBezTo>
                      <a:cubicBezTo>
                        <a:pt x="115" y="86"/>
                        <a:pt x="113" y="90"/>
                        <a:pt x="112" y="93"/>
                      </a:cubicBezTo>
                      <a:cubicBezTo>
                        <a:pt x="113" y="94"/>
                        <a:pt x="112" y="92"/>
                        <a:pt x="114" y="92"/>
                      </a:cubicBezTo>
                      <a:cubicBezTo>
                        <a:pt x="114" y="92"/>
                        <a:pt x="113" y="90"/>
                        <a:pt x="114" y="91"/>
                      </a:cubicBezTo>
                      <a:cubicBezTo>
                        <a:pt x="113" y="89"/>
                        <a:pt x="116" y="88"/>
                        <a:pt x="115" y="86"/>
                      </a:cubicBezTo>
                      <a:cubicBezTo>
                        <a:pt x="116" y="87"/>
                        <a:pt x="117" y="88"/>
                        <a:pt x="116" y="90"/>
                      </a:cubicBezTo>
                      <a:cubicBezTo>
                        <a:pt x="114" y="90"/>
                        <a:pt x="116" y="89"/>
                        <a:pt x="116" y="88"/>
                      </a:cubicBezTo>
                      <a:cubicBezTo>
                        <a:pt x="115" y="88"/>
                        <a:pt x="114" y="91"/>
                        <a:pt x="116" y="91"/>
                      </a:cubicBezTo>
                      <a:cubicBezTo>
                        <a:pt x="116" y="92"/>
                        <a:pt x="114" y="93"/>
                        <a:pt x="115" y="93"/>
                      </a:cubicBezTo>
                      <a:cubicBezTo>
                        <a:pt x="114" y="93"/>
                        <a:pt x="112" y="95"/>
                        <a:pt x="112" y="93"/>
                      </a:cubicBezTo>
                      <a:cubicBezTo>
                        <a:pt x="111" y="94"/>
                        <a:pt x="113" y="95"/>
                        <a:pt x="114" y="93"/>
                      </a:cubicBezTo>
                      <a:cubicBezTo>
                        <a:pt x="114" y="94"/>
                        <a:pt x="113" y="95"/>
                        <a:pt x="114" y="95"/>
                      </a:cubicBezTo>
                      <a:cubicBezTo>
                        <a:pt x="113" y="95"/>
                        <a:pt x="112" y="96"/>
                        <a:pt x="112" y="95"/>
                      </a:cubicBezTo>
                      <a:cubicBezTo>
                        <a:pt x="111" y="96"/>
                        <a:pt x="111" y="96"/>
                        <a:pt x="110" y="97"/>
                      </a:cubicBezTo>
                      <a:cubicBezTo>
                        <a:pt x="110" y="97"/>
                        <a:pt x="111" y="98"/>
                        <a:pt x="112" y="98"/>
                      </a:cubicBezTo>
                      <a:cubicBezTo>
                        <a:pt x="110" y="99"/>
                        <a:pt x="112" y="103"/>
                        <a:pt x="109" y="103"/>
                      </a:cubicBezTo>
                      <a:cubicBezTo>
                        <a:pt x="109" y="104"/>
                        <a:pt x="109" y="105"/>
                        <a:pt x="108" y="105"/>
                      </a:cubicBezTo>
                      <a:cubicBezTo>
                        <a:pt x="108" y="106"/>
                        <a:pt x="108" y="107"/>
                        <a:pt x="108" y="108"/>
                      </a:cubicBezTo>
                      <a:cubicBezTo>
                        <a:pt x="107" y="110"/>
                        <a:pt x="107" y="112"/>
                        <a:pt x="108" y="114"/>
                      </a:cubicBezTo>
                      <a:cubicBezTo>
                        <a:pt x="108" y="115"/>
                        <a:pt x="106" y="114"/>
                        <a:pt x="105" y="114"/>
                      </a:cubicBezTo>
                      <a:close/>
                      <a:moveTo>
                        <a:pt x="9" y="72"/>
                      </a:moveTo>
                      <a:cubicBezTo>
                        <a:pt x="9" y="73"/>
                        <a:pt x="8" y="73"/>
                        <a:pt x="7" y="74"/>
                      </a:cubicBezTo>
                      <a:cubicBezTo>
                        <a:pt x="8" y="75"/>
                        <a:pt x="9" y="75"/>
                        <a:pt x="10" y="75"/>
                      </a:cubicBezTo>
                      <a:cubicBezTo>
                        <a:pt x="10" y="74"/>
                        <a:pt x="10" y="74"/>
                        <a:pt x="10" y="74"/>
                      </a:cubicBezTo>
                      <a:cubicBezTo>
                        <a:pt x="9" y="74"/>
                        <a:pt x="9" y="75"/>
                        <a:pt x="9" y="74"/>
                      </a:cubicBezTo>
                      <a:cubicBezTo>
                        <a:pt x="9" y="74"/>
                        <a:pt x="10" y="72"/>
                        <a:pt x="9" y="72"/>
                      </a:cubicBezTo>
                      <a:close/>
                      <a:moveTo>
                        <a:pt x="5" y="68"/>
                      </a:moveTo>
                      <a:cubicBezTo>
                        <a:pt x="6" y="70"/>
                        <a:pt x="6" y="70"/>
                        <a:pt x="6" y="70"/>
                      </a:cubicBezTo>
                      <a:cubicBezTo>
                        <a:pt x="7" y="70"/>
                        <a:pt x="8" y="69"/>
                        <a:pt x="7" y="68"/>
                      </a:cubicBezTo>
                      <a:cubicBezTo>
                        <a:pt x="7" y="68"/>
                        <a:pt x="6" y="69"/>
                        <a:pt x="6" y="69"/>
                      </a:cubicBezTo>
                      <a:cubicBezTo>
                        <a:pt x="6" y="68"/>
                        <a:pt x="6" y="68"/>
                        <a:pt x="5" y="68"/>
                      </a:cubicBezTo>
                      <a:close/>
                      <a:moveTo>
                        <a:pt x="5" y="64"/>
                      </a:moveTo>
                      <a:cubicBezTo>
                        <a:pt x="6" y="65"/>
                        <a:pt x="7" y="65"/>
                        <a:pt x="6" y="66"/>
                      </a:cubicBezTo>
                      <a:cubicBezTo>
                        <a:pt x="7" y="66"/>
                        <a:pt x="7" y="65"/>
                        <a:pt x="7" y="64"/>
                      </a:cubicBezTo>
                      <a:cubicBezTo>
                        <a:pt x="6" y="64"/>
                        <a:pt x="6" y="64"/>
                        <a:pt x="5" y="64"/>
                      </a:cubicBezTo>
                      <a:close/>
                      <a:moveTo>
                        <a:pt x="95" y="11"/>
                      </a:moveTo>
                      <a:cubicBezTo>
                        <a:pt x="96" y="13"/>
                        <a:pt x="93" y="13"/>
                        <a:pt x="94" y="14"/>
                      </a:cubicBezTo>
                      <a:cubicBezTo>
                        <a:pt x="95" y="14"/>
                        <a:pt x="97" y="11"/>
                        <a:pt x="95" y="11"/>
                      </a:cubicBezTo>
                      <a:close/>
                      <a:moveTo>
                        <a:pt x="111" y="29"/>
                      </a:moveTo>
                      <a:cubicBezTo>
                        <a:pt x="111" y="29"/>
                        <a:pt x="112" y="28"/>
                        <a:pt x="112" y="27"/>
                      </a:cubicBezTo>
                      <a:cubicBezTo>
                        <a:pt x="111" y="28"/>
                        <a:pt x="111" y="27"/>
                        <a:pt x="110" y="29"/>
                      </a:cubicBezTo>
                      <a:cubicBezTo>
                        <a:pt x="110" y="28"/>
                        <a:pt x="110" y="28"/>
                        <a:pt x="109" y="28"/>
                      </a:cubicBezTo>
                      <a:cubicBezTo>
                        <a:pt x="110" y="29"/>
                        <a:pt x="110" y="29"/>
                        <a:pt x="111" y="2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 56"/>
                <p:cNvSpPr>
                  <a:spLocks noEditPoints="1"/>
                </p:cNvSpPr>
                <p:nvPr/>
              </p:nvSpPr>
              <p:spPr bwMode="auto">
                <a:xfrm rot="976095">
                  <a:off x="5619085" y="4880207"/>
                  <a:ext cx="864337" cy="693991"/>
                </a:xfrm>
                <a:custGeom>
                  <a:avLst/>
                  <a:gdLst>
                    <a:gd name="T0" fmla="*/ 38 w 51"/>
                    <a:gd name="T1" fmla="*/ 31 h 41"/>
                    <a:gd name="T2" fmla="*/ 43 w 51"/>
                    <a:gd name="T3" fmla="*/ 26 h 41"/>
                    <a:gd name="T4" fmla="*/ 43 w 51"/>
                    <a:gd name="T5" fmla="*/ 25 h 41"/>
                    <a:gd name="T6" fmla="*/ 42 w 51"/>
                    <a:gd name="T7" fmla="*/ 24 h 41"/>
                    <a:gd name="T8" fmla="*/ 42 w 51"/>
                    <a:gd name="T9" fmla="*/ 24 h 41"/>
                    <a:gd name="T10" fmla="*/ 40 w 51"/>
                    <a:gd name="T11" fmla="*/ 24 h 41"/>
                    <a:gd name="T12" fmla="*/ 35 w 51"/>
                    <a:gd name="T13" fmla="*/ 22 h 41"/>
                    <a:gd name="T14" fmla="*/ 29 w 51"/>
                    <a:gd name="T15" fmla="*/ 25 h 41"/>
                    <a:gd name="T16" fmla="*/ 26 w 51"/>
                    <a:gd name="T17" fmla="*/ 26 h 41"/>
                    <a:gd name="T18" fmla="*/ 23 w 51"/>
                    <a:gd name="T19" fmla="*/ 27 h 41"/>
                    <a:gd name="T20" fmla="*/ 14 w 51"/>
                    <a:gd name="T21" fmla="*/ 25 h 41"/>
                    <a:gd name="T22" fmla="*/ 21 w 51"/>
                    <a:gd name="T23" fmla="*/ 23 h 41"/>
                    <a:gd name="T24" fmla="*/ 24 w 51"/>
                    <a:gd name="T25" fmla="*/ 21 h 41"/>
                    <a:gd name="T26" fmla="*/ 28 w 51"/>
                    <a:gd name="T27" fmla="*/ 19 h 41"/>
                    <a:gd name="T28" fmla="*/ 31 w 51"/>
                    <a:gd name="T29" fmla="*/ 18 h 41"/>
                    <a:gd name="T30" fmla="*/ 35 w 51"/>
                    <a:gd name="T31" fmla="*/ 17 h 41"/>
                    <a:gd name="T32" fmla="*/ 39 w 51"/>
                    <a:gd name="T33" fmla="*/ 12 h 41"/>
                    <a:gd name="T34" fmla="*/ 44 w 51"/>
                    <a:gd name="T35" fmla="*/ 9 h 41"/>
                    <a:gd name="T36" fmla="*/ 44 w 51"/>
                    <a:gd name="T37" fmla="*/ 10 h 41"/>
                    <a:gd name="T38" fmla="*/ 35 w 51"/>
                    <a:gd name="T39" fmla="*/ 9 h 41"/>
                    <a:gd name="T40" fmla="*/ 27 w 51"/>
                    <a:gd name="T41" fmla="*/ 11 h 41"/>
                    <a:gd name="T42" fmla="*/ 8 w 51"/>
                    <a:gd name="T43" fmla="*/ 23 h 41"/>
                    <a:gd name="T44" fmla="*/ 6 w 51"/>
                    <a:gd name="T45" fmla="*/ 27 h 41"/>
                    <a:gd name="T46" fmla="*/ 1 w 51"/>
                    <a:gd name="T47" fmla="*/ 26 h 41"/>
                    <a:gd name="T48" fmla="*/ 6 w 51"/>
                    <a:gd name="T49" fmla="*/ 18 h 41"/>
                    <a:gd name="T50" fmla="*/ 15 w 51"/>
                    <a:gd name="T51" fmla="*/ 11 h 41"/>
                    <a:gd name="T52" fmla="*/ 25 w 51"/>
                    <a:gd name="T53" fmla="*/ 6 h 41"/>
                    <a:gd name="T54" fmla="*/ 30 w 51"/>
                    <a:gd name="T55" fmla="*/ 4 h 41"/>
                    <a:gd name="T56" fmla="*/ 32 w 51"/>
                    <a:gd name="T57" fmla="*/ 2 h 41"/>
                    <a:gd name="T58" fmla="*/ 36 w 51"/>
                    <a:gd name="T59" fmla="*/ 2 h 41"/>
                    <a:gd name="T60" fmla="*/ 40 w 51"/>
                    <a:gd name="T61" fmla="*/ 0 h 41"/>
                    <a:gd name="T62" fmla="*/ 42 w 51"/>
                    <a:gd name="T63" fmla="*/ 3 h 41"/>
                    <a:gd name="T64" fmla="*/ 45 w 51"/>
                    <a:gd name="T65" fmla="*/ 2 h 41"/>
                    <a:gd name="T66" fmla="*/ 48 w 51"/>
                    <a:gd name="T67" fmla="*/ 6 h 41"/>
                    <a:gd name="T68" fmla="*/ 50 w 51"/>
                    <a:gd name="T69" fmla="*/ 6 h 41"/>
                    <a:gd name="T70" fmla="*/ 46 w 51"/>
                    <a:gd name="T71" fmla="*/ 18 h 41"/>
                    <a:gd name="T72" fmla="*/ 31 w 51"/>
                    <a:gd name="T73" fmla="*/ 27 h 41"/>
                    <a:gd name="T74" fmla="*/ 30 w 51"/>
                    <a:gd name="T75" fmla="*/ 23 h 41"/>
                    <a:gd name="T76" fmla="*/ 29 w 51"/>
                    <a:gd name="T77" fmla="*/ 25 h 41"/>
                    <a:gd name="T78" fmla="*/ 27 w 51"/>
                    <a:gd name="T79" fmla="*/ 26 h 41"/>
                    <a:gd name="T80" fmla="*/ 24 w 51"/>
                    <a:gd name="T81" fmla="*/ 26 h 41"/>
                    <a:gd name="T82" fmla="*/ 19 w 51"/>
                    <a:gd name="T83" fmla="*/ 29 h 41"/>
                    <a:gd name="T84" fmla="*/ 13 w 51"/>
                    <a:gd name="T85" fmla="*/ 28 h 41"/>
                    <a:gd name="T86" fmla="*/ 16 w 51"/>
                    <a:gd name="T87" fmla="*/ 28 h 41"/>
                    <a:gd name="T88" fmla="*/ 19 w 51"/>
                    <a:gd name="T89" fmla="*/ 27 h 41"/>
                    <a:gd name="T90" fmla="*/ 23 w 51"/>
                    <a:gd name="T91" fmla="*/ 24 h 41"/>
                    <a:gd name="T92" fmla="*/ 26 w 51"/>
                    <a:gd name="T93" fmla="*/ 22 h 41"/>
                    <a:gd name="T94" fmla="*/ 30 w 51"/>
                    <a:gd name="T95" fmla="*/ 19 h 41"/>
                    <a:gd name="T96" fmla="*/ 33 w 51"/>
                    <a:gd name="T97" fmla="*/ 18 h 41"/>
                    <a:gd name="T98" fmla="*/ 38 w 51"/>
                    <a:gd name="T99" fmla="*/ 17 h 41"/>
                    <a:gd name="T100" fmla="*/ 45 w 51"/>
                    <a:gd name="T101" fmla="*/ 17 h 41"/>
                    <a:gd name="T102" fmla="*/ 48 w 51"/>
                    <a:gd name="T103" fmla="*/ 20 h 41"/>
                    <a:gd name="T104" fmla="*/ 49 w 51"/>
                    <a:gd name="T105" fmla="*/ 23 h 41"/>
                    <a:gd name="T106" fmla="*/ 37 w 51"/>
                    <a:gd name="T107" fmla="*/ 37 h 41"/>
                    <a:gd name="T108" fmla="*/ 38 w 51"/>
                    <a:gd name="T109" fmla="*/ 38 h 41"/>
                    <a:gd name="T110" fmla="*/ 35 w 51"/>
                    <a:gd name="T111" fmla="*/ 38 h 41"/>
                    <a:gd name="T112" fmla="*/ 38 w 51"/>
                    <a:gd name="T113" fmla="*/ 6 h 41"/>
                    <a:gd name="T114" fmla="*/ 41 w 51"/>
                    <a:gd name="T115" fmla="*/ 6 h 41"/>
                    <a:gd name="T116" fmla="*/ 43 w 51"/>
                    <a:gd name="T117" fmla="*/ 6 h 41"/>
                    <a:gd name="T118" fmla="*/ 34 w 51"/>
                    <a:gd name="T119" fmla="*/ 22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1" h="41">
                      <a:moveTo>
                        <a:pt x="25" y="38"/>
                      </a:moveTo>
                      <a:cubicBezTo>
                        <a:pt x="28" y="36"/>
                        <a:pt x="30" y="34"/>
                        <a:pt x="33" y="33"/>
                      </a:cubicBezTo>
                      <a:cubicBezTo>
                        <a:pt x="33" y="33"/>
                        <a:pt x="33" y="33"/>
                        <a:pt x="34" y="33"/>
                      </a:cubicBezTo>
                      <a:cubicBezTo>
                        <a:pt x="34" y="33"/>
                        <a:pt x="34" y="33"/>
                        <a:pt x="33" y="32"/>
                      </a:cubicBezTo>
                      <a:cubicBezTo>
                        <a:pt x="35" y="32"/>
                        <a:pt x="36" y="32"/>
                        <a:pt x="36" y="31"/>
                      </a:cubicBezTo>
                      <a:cubicBezTo>
                        <a:pt x="37" y="32"/>
                        <a:pt x="37" y="29"/>
                        <a:pt x="38" y="31"/>
                      </a:cubicBezTo>
                      <a:cubicBezTo>
                        <a:pt x="37" y="29"/>
                        <a:pt x="39" y="29"/>
                        <a:pt x="39" y="28"/>
                      </a:cubicBezTo>
                      <a:cubicBezTo>
                        <a:pt x="40" y="30"/>
                        <a:pt x="40" y="29"/>
                        <a:pt x="40" y="28"/>
                      </a:cubicBezTo>
                      <a:cubicBezTo>
                        <a:pt x="40" y="27"/>
                        <a:pt x="42" y="28"/>
                        <a:pt x="41" y="27"/>
                      </a:cubicBezTo>
                      <a:cubicBezTo>
                        <a:pt x="42" y="28"/>
                        <a:pt x="41" y="27"/>
                        <a:pt x="42" y="28"/>
                      </a:cubicBezTo>
                      <a:cubicBezTo>
                        <a:pt x="43" y="27"/>
                        <a:pt x="42" y="26"/>
                        <a:pt x="43" y="27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3" y="25"/>
                        <a:pt x="43" y="25"/>
                        <a:pt x="44" y="25"/>
                      </a:cubicBezTo>
                      <a:cubicBezTo>
                        <a:pt x="43" y="25"/>
                        <a:pt x="43" y="25"/>
                        <a:pt x="42" y="25"/>
                      </a:cubicBezTo>
                      <a:cubicBezTo>
                        <a:pt x="43" y="25"/>
                        <a:pt x="43" y="25"/>
                        <a:pt x="44" y="25"/>
                      </a:cubicBezTo>
                      <a:cubicBezTo>
                        <a:pt x="43" y="25"/>
                        <a:pt x="43" y="25"/>
                        <a:pt x="42" y="25"/>
                      </a:cubicBezTo>
                      <a:cubicBezTo>
                        <a:pt x="43" y="25"/>
                        <a:pt x="43" y="25"/>
                        <a:pt x="44" y="25"/>
                      </a:cubicBezTo>
                      <a:cubicBezTo>
                        <a:pt x="44" y="25"/>
                        <a:pt x="43" y="25"/>
                        <a:pt x="43" y="25"/>
                      </a:cubicBezTo>
                      <a:cubicBezTo>
                        <a:pt x="43" y="25"/>
                        <a:pt x="43" y="25"/>
                        <a:pt x="43" y="24"/>
                      </a:cubicBezTo>
                      <a:cubicBezTo>
                        <a:pt x="43" y="24"/>
                        <a:pt x="43" y="25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3"/>
                      </a:cubicBezTo>
                      <a:cubicBezTo>
                        <a:pt x="41" y="24"/>
                        <a:pt x="41" y="24"/>
                        <a:pt x="41" y="24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0" y="24"/>
                        <a:pt x="41" y="22"/>
                        <a:pt x="41" y="24"/>
                      </a:cubicBezTo>
                      <a:cubicBezTo>
                        <a:pt x="41" y="24"/>
                        <a:pt x="40" y="24"/>
                        <a:pt x="40" y="24"/>
                      </a:cubicBezTo>
                      <a:cubicBezTo>
                        <a:pt x="40" y="23"/>
                        <a:pt x="40" y="22"/>
                        <a:pt x="40" y="23"/>
                      </a:cubicBezTo>
                      <a:cubicBezTo>
                        <a:pt x="39" y="23"/>
                        <a:pt x="40" y="23"/>
                        <a:pt x="40" y="24"/>
                      </a:cubicBezTo>
                      <a:cubicBezTo>
                        <a:pt x="39" y="23"/>
                        <a:pt x="39" y="23"/>
                        <a:pt x="38" y="22"/>
                      </a:cubicBezTo>
                      <a:cubicBezTo>
                        <a:pt x="37" y="24"/>
                        <a:pt x="36" y="23"/>
                        <a:pt x="36" y="24"/>
                      </a:cubicBezTo>
                      <a:cubicBezTo>
                        <a:pt x="36" y="23"/>
                        <a:pt x="35" y="22"/>
                        <a:pt x="36" y="22"/>
                      </a:cubicBezTo>
                      <a:cubicBezTo>
                        <a:pt x="36" y="21"/>
                        <a:pt x="35" y="22"/>
                        <a:pt x="35" y="22"/>
                      </a:cubicBezTo>
                      <a:cubicBezTo>
                        <a:pt x="36" y="23"/>
                        <a:pt x="35" y="23"/>
                        <a:pt x="36" y="24"/>
                      </a:cubicBezTo>
                      <a:cubicBezTo>
                        <a:pt x="35" y="25"/>
                        <a:pt x="35" y="23"/>
                        <a:pt x="34" y="23"/>
                      </a:cubicBezTo>
                      <a:cubicBezTo>
                        <a:pt x="35" y="25"/>
                        <a:pt x="32" y="25"/>
                        <a:pt x="32" y="24"/>
                      </a:cubicBezTo>
                      <a:cubicBezTo>
                        <a:pt x="32" y="24"/>
                        <a:pt x="32" y="25"/>
                        <a:pt x="32" y="25"/>
                      </a:cubicBezTo>
                      <a:cubicBezTo>
                        <a:pt x="31" y="24"/>
                        <a:pt x="30" y="26"/>
                        <a:pt x="29" y="26"/>
                      </a:cubicBezTo>
                      <a:cubicBezTo>
                        <a:pt x="29" y="26"/>
                        <a:pt x="29" y="25"/>
                        <a:pt x="29" y="25"/>
                      </a:cubicBezTo>
                      <a:cubicBezTo>
                        <a:pt x="29" y="26"/>
                        <a:pt x="29" y="27"/>
                        <a:pt x="28" y="27"/>
                      </a:cubicBezTo>
                      <a:cubicBezTo>
                        <a:pt x="28" y="25"/>
                        <a:pt x="27" y="26"/>
                        <a:pt x="27" y="26"/>
                      </a:cubicBezTo>
                      <a:cubicBezTo>
                        <a:pt x="27" y="26"/>
                        <a:pt x="27" y="26"/>
                        <a:pt x="27" y="27"/>
                      </a:cubicBezTo>
                      <a:cubicBezTo>
                        <a:pt x="27" y="27"/>
                        <a:pt x="27" y="26"/>
                        <a:pt x="27" y="27"/>
                      </a:cubicBezTo>
                      <a:cubicBezTo>
                        <a:pt x="27" y="27"/>
                        <a:pt x="27" y="26"/>
                        <a:pt x="27" y="26"/>
                      </a:cubicBezTo>
                      <a:cubicBezTo>
                        <a:pt x="26" y="25"/>
                        <a:pt x="26" y="27"/>
                        <a:pt x="26" y="26"/>
                      </a:cubicBezTo>
                      <a:cubicBezTo>
                        <a:pt x="26" y="27"/>
                        <a:pt x="26" y="27"/>
                        <a:pt x="26" y="27"/>
                      </a:cubicBezTo>
                      <a:cubicBezTo>
                        <a:pt x="26" y="27"/>
                        <a:pt x="26" y="28"/>
                        <a:pt x="26" y="28"/>
                      </a:cubicBezTo>
                      <a:cubicBezTo>
                        <a:pt x="25" y="28"/>
                        <a:pt x="25" y="27"/>
                        <a:pt x="24" y="28"/>
                      </a:cubicBezTo>
                      <a:cubicBezTo>
                        <a:pt x="23" y="27"/>
                        <a:pt x="24" y="27"/>
                        <a:pt x="23" y="25"/>
                      </a:cubicBezTo>
                      <a:cubicBezTo>
                        <a:pt x="23" y="26"/>
                        <a:pt x="24" y="27"/>
                        <a:pt x="24" y="28"/>
                      </a:cubicBezTo>
                      <a:cubicBezTo>
                        <a:pt x="23" y="28"/>
                        <a:pt x="23" y="28"/>
                        <a:pt x="23" y="27"/>
                      </a:cubicBezTo>
                      <a:cubicBezTo>
                        <a:pt x="23" y="28"/>
                        <a:pt x="21" y="28"/>
                        <a:pt x="21" y="30"/>
                      </a:cubicBezTo>
                      <a:cubicBezTo>
                        <a:pt x="19" y="29"/>
                        <a:pt x="19" y="31"/>
                        <a:pt x="16" y="32"/>
                      </a:cubicBezTo>
                      <a:cubicBezTo>
                        <a:pt x="16" y="32"/>
                        <a:pt x="16" y="31"/>
                        <a:pt x="16" y="31"/>
                      </a:cubicBezTo>
                      <a:cubicBezTo>
                        <a:pt x="15" y="31"/>
                        <a:pt x="17" y="32"/>
                        <a:pt x="16" y="32"/>
                      </a:cubicBezTo>
                      <a:cubicBezTo>
                        <a:pt x="16" y="32"/>
                        <a:pt x="16" y="32"/>
                        <a:pt x="16" y="33"/>
                      </a:cubicBezTo>
                      <a:cubicBezTo>
                        <a:pt x="15" y="30"/>
                        <a:pt x="14" y="28"/>
                        <a:pt x="14" y="25"/>
                      </a:cubicBezTo>
                      <a:cubicBezTo>
                        <a:pt x="14" y="25"/>
                        <a:pt x="14" y="24"/>
                        <a:pt x="14" y="26"/>
                      </a:cubicBezTo>
                      <a:cubicBezTo>
                        <a:pt x="15" y="24"/>
                        <a:pt x="15" y="25"/>
                        <a:pt x="15" y="24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6" y="24"/>
                        <a:pt x="17" y="24"/>
                        <a:pt x="17" y="24"/>
                      </a:cubicBezTo>
                      <a:cubicBezTo>
                        <a:pt x="18" y="24"/>
                        <a:pt x="19" y="24"/>
                        <a:pt x="19" y="23"/>
                      </a:cubicBezTo>
                      <a:cubicBezTo>
                        <a:pt x="20" y="23"/>
                        <a:pt x="20" y="23"/>
                        <a:pt x="21" y="23"/>
                      </a:cubicBezTo>
                      <a:cubicBezTo>
                        <a:pt x="21" y="23"/>
                        <a:pt x="21" y="22"/>
                        <a:pt x="21" y="23"/>
                      </a:cubicBezTo>
                      <a:cubicBezTo>
                        <a:pt x="22" y="23"/>
                        <a:pt x="21" y="23"/>
                        <a:pt x="21" y="22"/>
                      </a:cubicBezTo>
                      <a:cubicBezTo>
                        <a:pt x="22" y="22"/>
                        <a:pt x="23" y="24"/>
                        <a:pt x="23" y="21"/>
                      </a:cubicBezTo>
                      <a:cubicBezTo>
                        <a:pt x="23" y="21"/>
                        <a:pt x="23" y="22"/>
                        <a:pt x="23" y="21"/>
                      </a:cubicBezTo>
                      <a:cubicBezTo>
                        <a:pt x="23" y="21"/>
                        <a:pt x="24" y="21"/>
                        <a:pt x="24" y="22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4" y="20"/>
                        <a:pt x="26" y="22"/>
                        <a:pt x="25" y="21"/>
                      </a:cubicBezTo>
                      <a:cubicBezTo>
                        <a:pt x="26" y="22"/>
                        <a:pt x="26" y="20"/>
                        <a:pt x="27" y="21"/>
                      </a:cubicBezTo>
                      <a:cubicBezTo>
                        <a:pt x="27" y="20"/>
                        <a:pt x="28" y="20"/>
                        <a:pt x="28" y="20"/>
                      </a:cubicBezTo>
                      <a:cubicBezTo>
                        <a:pt x="28" y="21"/>
                        <a:pt x="28" y="20"/>
                        <a:pt x="29" y="21"/>
                      </a:cubicBezTo>
                      <a:cubicBezTo>
                        <a:pt x="29" y="20"/>
                        <a:pt x="28" y="20"/>
                        <a:pt x="28" y="19"/>
                      </a:cubicBezTo>
                      <a:cubicBezTo>
                        <a:pt x="29" y="19"/>
                        <a:pt x="29" y="18"/>
                        <a:pt x="30" y="20"/>
                      </a:cubicBezTo>
                      <a:cubicBezTo>
                        <a:pt x="30" y="20"/>
                        <a:pt x="30" y="19"/>
                        <a:pt x="29" y="19"/>
                      </a:cubicBezTo>
                      <a:cubicBezTo>
                        <a:pt x="30" y="19"/>
                        <a:pt x="30" y="20"/>
                        <a:pt x="31" y="20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0"/>
                        <a:pt x="31" y="20"/>
                        <a:pt x="30" y="19"/>
                      </a:cubicBezTo>
                      <a:cubicBezTo>
                        <a:pt x="31" y="19"/>
                        <a:pt x="30" y="18"/>
                        <a:pt x="31" y="18"/>
                      </a:cubicBezTo>
                      <a:cubicBezTo>
                        <a:pt x="33" y="20"/>
                        <a:pt x="30" y="17"/>
                        <a:pt x="31" y="17"/>
                      </a:cubicBezTo>
                      <a:cubicBezTo>
                        <a:pt x="32" y="18"/>
                        <a:pt x="32" y="18"/>
                        <a:pt x="32" y="19"/>
                      </a:cubicBezTo>
                      <a:cubicBezTo>
                        <a:pt x="32" y="18"/>
                        <a:pt x="32" y="17"/>
                        <a:pt x="33" y="18"/>
                      </a:cubicBezTo>
                      <a:cubicBezTo>
                        <a:pt x="33" y="17"/>
                        <a:pt x="32" y="17"/>
                        <a:pt x="32" y="17"/>
                      </a:cubicBezTo>
                      <a:cubicBezTo>
                        <a:pt x="32" y="16"/>
                        <a:pt x="34" y="18"/>
                        <a:pt x="34" y="16"/>
                      </a:cubicBezTo>
                      <a:cubicBezTo>
                        <a:pt x="34" y="16"/>
                        <a:pt x="35" y="17"/>
                        <a:pt x="35" y="17"/>
                      </a:cubicBezTo>
                      <a:cubicBezTo>
                        <a:pt x="35" y="15"/>
                        <a:pt x="35" y="15"/>
                        <a:pt x="37" y="16"/>
                      </a:cubicBezTo>
                      <a:cubicBezTo>
                        <a:pt x="37" y="14"/>
                        <a:pt x="38" y="15"/>
                        <a:pt x="39" y="15"/>
                      </a:cubicBezTo>
                      <a:cubicBezTo>
                        <a:pt x="39" y="14"/>
                        <a:pt x="38" y="14"/>
                        <a:pt x="38" y="14"/>
                      </a:cubicBezTo>
                      <a:cubicBezTo>
                        <a:pt x="39" y="14"/>
                        <a:pt x="39" y="13"/>
                        <a:pt x="40" y="14"/>
                      </a:cubicBezTo>
                      <a:cubicBezTo>
                        <a:pt x="40" y="14"/>
                        <a:pt x="39" y="13"/>
                        <a:pt x="40" y="13"/>
                      </a:cubicBezTo>
                      <a:cubicBezTo>
                        <a:pt x="40" y="13"/>
                        <a:pt x="38" y="13"/>
                        <a:pt x="39" y="12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40" y="12"/>
                        <a:pt x="42" y="13"/>
                        <a:pt x="42" y="12"/>
                      </a:cubicBezTo>
                      <a:cubicBezTo>
                        <a:pt x="40" y="11"/>
                        <a:pt x="44" y="11"/>
                        <a:pt x="42" y="10"/>
                      </a:cubicBezTo>
                      <a:cubicBezTo>
                        <a:pt x="43" y="10"/>
                        <a:pt x="43" y="10"/>
                        <a:pt x="44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9"/>
                        <a:pt x="44" y="10"/>
                        <a:pt x="44" y="10"/>
                      </a:cubicBezTo>
                      <a:cubicBezTo>
                        <a:pt x="44" y="10"/>
                        <a:pt x="44" y="9"/>
                        <a:pt x="45" y="9"/>
                      </a:cubicBezTo>
                      <a:cubicBezTo>
                        <a:pt x="44" y="9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3" y="10"/>
                        <a:pt x="43" y="10"/>
                        <a:pt x="42" y="10"/>
                      </a:cubicBezTo>
                      <a:cubicBezTo>
                        <a:pt x="42" y="10"/>
                        <a:pt x="41" y="9"/>
                        <a:pt x="40" y="9"/>
                      </a:cubicBezTo>
                      <a:cubicBezTo>
                        <a:pt x="39" y="9"/>
                        <a:pt x="39" y="10"/>
                        <a:pt x="38" y="10"/>
                      </a:cubicBezTo>
                      <a:cubicBezTo>
                        <a:pt x="38" y="10"/>
                        <a:pt x="38" y="9"/>
                        <a:pt x="37" y="9"/>
                      </a:cubicBezTo>
                      <a:cubicBezTo>
                        <a:pt x="37" y="9"/>
                        <a:pt x="38" y="9"/>
                        <a:pt x="38" y="10"/>
                      </a:cubicBezTo>
                      <a:cubicBezTo>
                        <a:pt x="37" y="9"/>
                        <a:pt x="36" y="11"/>
                        <a:pt x="35" y="9"/>
                      </a:cubicBezTo>
                      <a:cubicBezTo>
                        <a:pt x="35" y="10"/>
                        <a:pt x="35" y="10"/>
                        <a:pt x="34" y="10"/>
                      </a:cubicBezTo>
                      <a:cubicBezTo>
                        <a:pt x="34" y="10"/>
                        <a:pt x="34" y="10"/>
                        <a:pt x="34" y="9"/>
                      </a:cubicBezTo>
                      <a:cubicBezTo>
                        <a:pt x="33" y="10"/>
                        <a:pt x="32" y="11"/>
                        <a:pt x="30" y="10"/>
                      </a:cubicBezTo>
                      <a:cubicBezTo>
                        <a:pt x="32" y="11"/>
                        <a:pt x="30" y="11"/>
                        <a:pt x="29" y="11"/>
                      </a:cubicBezTo>
                      <a:cubicBezTo>
                        <a:pt x="29" y="11"/>
                        <a:pt x="30" y="11"/>
                        <a:pt x="30" y="11"/>
                      </a:cubicBezTo>
                      <a:cubicBezTo>
                        <a:pt x="28" y="10"/>
                        <a:pt x="29" y="11"/>
                        <a:pt x="27" y="11"/>
                      </a:cubicBezTo>
                      <a:cubicBezTo>
                        <a:pt x="27" y="11"/>
                        <a:pt x="27" y="11"/>
                        <a:pt x="28" y="11"/>
                      </a:cubicBezTo>
                      <a:cubicBezTo>
                        <a:pt x="25" y="11"/>
                        <a:pt x="22" y="13"/>
                        <a:pt x="19" y="14"/>
                      </a:cubicBezTo>
                      <a:cubicBezTo>
                        <a:pt x="20" y="15"/>
                        <a:pt x="17" y="18"/>
                        <a:pt x="16" y="17"/>
                      </a:cubicBezTo>
                      <a:cubicBezTo>
                        <a:pt x="16" y="18"/>
                        <a:pt x="14" y="19"/>
                        <a:pt x="13" y="21"/>
                      </a:cubicBezTo>
                      <a:cubicBezTo>
                        <a:pt x="12" y="21"/>
                        <a:pt x="11" y="22"/>
                        <a:pt x="10" y="22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7" y="23"/>
                        <a:pt x="6" y="23"/>
                      </a:cubicBezTo>
                      <a:cubicBezTo>
                        <a:pt x="8" y="24"/>
                        <a:pt x="7" y="26"/>
                        <a:pt x="5" y="24"/>
                      </a:cubicBezTo>
                      <a:cubicBezTo>
                        <a:pt x="6" y="25"/>
                        <a:pt x="6" y="26"/>
                        <a:pt x="6" y="27"/>
                      </a:cubicBezTo>
                      <a:cubicBezTo>
                        <a:pt x="5" y="27"/>
                        <a:pt x="5" y="26"/>
                        <a:pt x="5" y="26"/>
                      </a:cubicBezTo>
                      <a:cubicBezTo>
                        <a:pt x="5" y="27"/>
                        <a:pt x="5" y="26"/>
                        <a:pt x="6" y="27"/>
                      </a:cubicBezTo>
                      <a:cubicBezTo>
                        <a:pt x="6" y="27"/>
                        <a:pt x="4" y="28"/>
                        <a:pt x="5" y="28"/>
                      </a:cubicBezTo>
                      <a:cubicBezTo>
                        <a:pt x="5" y="29"/>
                        <a:pt x="2" y="28"/>
                        <a:pt x="4" y="29"/>
                      </a:cubicBezTo>
                      <a:cubicBezTo>
                        <a:pt x="3" y="29"/>
                        <a:pt x="3" y="28"/>
                        <a:pt x="2" y="28"/>
                      </a:cubicBezTo>
                      <a:cubicBezTo>
                        <a:pt x="2" y="28"/>
                        <a:pt x="3" y="28"/>
                        <a:pt x="3" y="28"/>
                      </a:cubicBezTo>
                      <a:cubicBezTo>
                        <a:pt x="2" y="28"/>
                        <a:pt x="2" y="28"/>
                        <a:pt x="1" y="27"/>
                      </a:cubicBezTo>
                      <a:cubicBezTo>
                        <a:pt x="1" y="27"/>
                        <a:pt x="0" y="26"/>
                        <a:pt x="1" y="26"/>
                      </a:cubicBezTo>
                      <a:cubicBezTo>
                        <a:pt x="1" y="26"/>
                        <a:pt x="2" y="27"/>
                        <a:pt x="2" y="26"/>
                      </a:cubicBezTo>
                      <a:cubicBezTo>
                        <a:pt x="1" y="26"/>
                        <a:pt x="1" y="25"/>
                        <a:pt x="1" y="25"/>
                      </a:cubicBezTo>
                      <a:cubicBezTo>
                        <a:pt x="1" y="25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3" y="21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4" y="20"/>
                        <a:pt x="6" y="19"/>
                        <a:pt x="6" y="18"/>
                      </a:cubicBezTo>
                      <a:cubicBezTo>
                        <a:pt x="7" y="20"/>
                        <a:pt x="7" y="18"/>
                        <a:pt x="8" y="20"/>
                      </a:cubicBezTo>
                      <a:cubicBezTo>
                        <a:pt x="8" y="19"/>
                        <a:pt x="8" y="18"/>
                        <a:pt x="7" y="16"/>
                      </a:cubicBezTo>
                      <a:cubicBezTo>
                        <a:pt x="9" y="17"/>
                        <a:pt x="9" y="14"/>
                        <a:pt x="11" y="15"/>
                      </a:cubicBezTo>
                      <a:cubicBezTo>
                        <a:pt x="11" y="14"/>
                        <a:pt x="10" y="14"/>
                        <a:pt x="11" y="14"/>
                      </a:cubicBezTo>
                      <a:cubicBezTo>
                        <a:pt x="11" y="14"/>
                        <a:pt x="14" y="12"/>
                        <a:pt x="14" y="11"/>
                      </a:cubicBezTo>
                      <a:cubicBezTo>
                        <a:pt x="14" y="11"/>
                        <a:pt x="15" y="11"/>
                        <a:pt x="15" y="11"/>
                      </a:cubicBezTo>
                      <a:cubicBezTo>
                        <a:pt x="15" y="11"/>
                        <a:pt x="15" y="11"/>
                        <a:pt x="15" y="10"/>
                      </a:cubicBezTo>
                      <a:cubicBezTo>
                        <a:pt x="15" y="10"/>
                        <a:pt x="16" y="11"/>
                        <a:pt x="15" y="10"/>
                      </a:cubicBezTo>
                      <a:cubicBezTo>
                        <a:pt x="18" y="10"/>
                        <a:pt x="17" y="8"/>
                        <a:pt x="19" y="6"/>
                      </a:cubicBezTo>
                      <a:cubicBezTo>
                        <a:pt x="21" y="9"/>
                        <a:pt x="22" y="8"/>
                        <a:pt x="24" y="9"/>
                      </a:cubicBezTo>
                      <a:cubicBezTo>
                        <a:pt x="23" y="8"/>
                        <a:pt x="24" y="7"/>
                        <a:pt x="24" y="7"/>
                      </a:cubicBezTo>
                      <a:cubicBezTo>
                        <a:pt x="25" y="7"/>
                        <a:pt x="26" y="8"/>
                        <a:pt x="25" y="6"/>
                      </a:cubicBezTo>
                      <a:cubicBezTo>
                        <a:pt x="26" y="6"/>
                        <a:pt x="26" y="8"/>
                        <a:pt x="26" y="8"/>
                      </a:cubicBezTo>
                      <a:cubicBezTo>
                        <a:pt x="26" y="8"/>
                        <a:pt x="27" y="7"/>
                        <a:pt x="26" y="7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8" y="5"/>
                        <a:pt x="28" y="3"/>
                      </a:cubicBezTo>
                      <a:cubicBezTo>
                        <a:pt x="29" y="5"/>
                        <a:pt x="29" y="4"/>
                        <a:pt x="30" y="3"/>
                      </a:cubicBezTo>
                      <a:cubicBezTo>
                        <a:pt x="30" y="3"/>
                        <a:pt x="30" y="4"/>
                        <a:pt x="30" y="4"/>
                      </a:cubicBezTo>
                      <a:cubicBezTo>
                        <a:pt x="31" y="4"/>
                        <a:pt x="30" y="4"/>
                        <a:pt x="30" y="3"/>
                      </a:cubicBezTo>
                      <a:cubicBezTo>
                        <a:pt x="31" y="3"/>
                        <a:pt x="31" y="4"/>
                        <a:pt x="32" y="3"/>
                      </a:cubicBezTo>
                      <a:cubicBezTo>
                        <a:pt x="32" y="3"/>
                        <a:pt x="32" y="4"/>
                        <a:pt x="32" y="4"/>
                      </a:cubicBezTo>
                      <a:cubicBezTo>
                        <a:pt x="32" y="5"/>
                        <a:pt x="31" y="3"/>
                        <a:pt x="31" y="5"/>
                      </a:cubicBezTo>
                      <a:cubicBezTo>
                        <a:pt x="31" y="5"/>
                        <a:pt x="32" y="5"/>
                        <a:pt x="32" y="5"/>
                      </a:cubicBezTo>
                      <a:cubicBezTo>
                        <a:pt x="33" y="5"/>
                        <a:pt x="32" y="3"/>
                        <a:pt x="32" y="2"/>
                      </a:cubicBezTo>
                      <a:cubicBezTo>
                        <a:pt x="33" y="3"/>
                        <a:pt x="33" y="2"/>
                        <a:pt x="34" y="1"/>
                      </a:cubicBezTo>
                      <a:cubicBezTo>
                        <a:pt x="35" y="2"/>
                        <a:pt x="34" y="2"/>
                        <a:pt x="34" y="2"/>
                      </a:cubicBezTo>
                      <a:cubicBezTo>
                        <a:pt x="34" y="3"/>
                        <a:pt x="34" y="3"/>
                        <a:pt x="35" y="3"/>
                      </a:cubicBezTo>
                      <a:cubicBezTo>
                        <a:pt x="35" y="3"/>
                        <a:pt x="34" y="1"/>
                        <a:pt x="35" y="1"/>
                      </a:cubicBezTo>
                      <a:cubicBezTo>
                        <a:pt x="35" y="0"/>
                        <a:pt x="35" y="2"/>
                        <a:pt x="35" y="3"/>
                      </a:cubicBezTo>
                      <a:cubicBezTo>
                        <a:pt x="35" y="3"/>
                        <a:pt x="36" y="3"/>
                        <a:pt x="36" y="2"/>
                      </a:cubicBezTo>
                      <a:cubicBezTo>
                        <a:pt x="36" y="1"/>
                        <a:pt x="36" y="3"/>
                        <a:pt x="35" y="2"/>
                      </a:cubicBezTo>
                      <a:cubicBezTo>
                        <a:pt x="35" y="1"/>
                        <a:pt x="36" y="1"/>
                        <a:pt x="36" y="0"/>
                      </a:cubicBezTo>
                      <a:cubicBezTo>
                        <a:pt x="36" y="1"/>
                        <a:pt x="37" y="1"/>
                        <a:pt x="37" y="2"/>
                      </a:cubicBezTo>
                      <a:cubicBezTo>
                        <a:pt x="37" y="2"/>
                        <a:pt x="37" y="0"/>
                        <a:pt x="37" y="2"/>
                      </a:cubicBezTo>
                      <a:cubicBezTo>
                        <a:pt x="38" y="0"/>
                        <a:pt x="40" y="2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0" y="1"/>
                        <a:pt x="41" y="2"/>
                        <a:pt x="41" y="2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1" y="0"/>
                        <a:pt x="41" y="0"/>
                        <a:pt x="42" y="0"/>
                      </a:cubicBezTo>
                      <a:cubicBezTo>
                        <a:pt x="42" y="2"/>
                        <a:pt x="42" y="1"/>
                        <a:pt x="42" y="3"/>
                      </a:cubicBezTo>
                      <a:cubicBezTo>
                        <a:pt x="42" y="3"/>
                        <a:pt x="42" y="3"/>
                        <a:pt x="42" y="3"/>
                      </a:cubicBezTo>
                      <a:cubicBezTo>
                        <a:pt x="42" y="3"/>
                        <a:pt x="43" y="4"/>
                        <a:pt x="43" y="5"/>
                      </a:cubicBezTo>
                      <a:cubicBezTo>
                        <a:pt x="43" y="4"/>
                        <a:pt x="43" y="3"/>
                        <a:pt x="42" y="3"/>
                      </a:cubicBezTo>
                      <a:cubicBezTo>
                        <a:pt x="43" y="2"/>
                        <a:pt x="43" y="4"/>
                        <a:pt x="44" y="2"/>
                      </a:cubicBezTo>
                      <a:cubicBezTo>
                        <a:pt x="44" y="3"/>
                        <a:pt x="44" y="3"/>
                        <a:pt x="45" y="3"/>
                      </a:cubicBezTo>
                      <a:cubicBezTo>
                        <a:pt x="44" y="4"/>
                        <a:pt x="44" y="4"/>
                        <a:pt x="44" y="5"/>
                      </a:cubicBezTo>
                      <a:cubicBezTo>
                        <a:pt x="45" y="4"/>
                        <a:pt x="45" y="3"/>
                        <a:pt x="45" y="2"/>
                      </a:cubicBezTo>
                      <a:cubicBezTo>
                        <a:pt x="45" y="2"/>
                        <a:pt x="46" y="3"/>
                        <a:pt x="46" y="3"/>
                      </a:cubicBezTo>
                      <a:cubicBezTo>
                        <a:pt x="46" y="4"/>
                        <a:pt x="45" y="5"/>
                        <a:pt x="45" y="5"/>
                      </a:cubicBezTo>
                      <a:cubicBezTo>
                        <a:pt x="45" y="5"/>
                        <a:pt x="46" y="5"/>
                        <a:pt x="46" y="6"/>
                      </a:cubicBezTo>
                      <a:cubicBezTo>
                        <a:pt x="46" y="6"/>
                        <a:pt x="46" y="5"/>
                        <a:pt x="47" y="6"/>
                      </a:cubicBezTo>
                      <a:cubicBezTo>
                        <a:pt x="47" y="6"/>
                        <a:pt x="46" y="6"/>
                        <a:pt x="46" y="7"/>
                      </a:cubicBezTo>
                      <a:cubicBezTo>
                        <a:pt x="47" y="6"/>
                        <a:pt x="48" y="6"/>
                        <a:pt x="48" y="6"/>
                      </a:cubicBezTo>
                      <a:cubicBezTo>
                        <a:pt x="49" y="6"/>
                        <a:pt x="48" y="6"/>
                        <a:pt x="48" y="6"/>
                      </a:cubicBezTo>
                      <a:cubicBezTo>
                        <a:pt x="48" y="5"/>
                        <a:pt x="48" y="5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50" y="6"/>
                        <a:pt x="49" y="7"/>
                      </a:cubicBezTo>
                      <a:cubicBezTo>
                        <a:pt x="49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1" y="6"/>
                        <a:pt x="51" y="7"/>
                        <a:pt x="51" y="8"/>
                      </a:cubicBezTo>
                      <a:cubicBezTo>
                        <a:pt x="50" y="8"/>
                        <a:pt x="50" y="9"/>
                        <a:pt x="51" y="9"/>
                      </a:cubicBezTo>
                      <a:cubicBezTo>
                        <a:pt x="51" y="9"/>
                        <a:pt x="50" y="10"/>
                        <a:pt x="51" y="10"/>
                      </a:cubicBezTo>
                      <a:cubicBezTo>
                        <a:pt x="51" y="10"/>
                        <a:pt x="50" y="10"/>
                        <a:pt x="50" y="10"/>
                      </a:cubicBezTo>
                      <a:cubicBezTo>
                        <a:pt x="50" y="11"/>
                        <a:pt x="50" y="13"/>
                        <a:pt x="49" y="14"/>
                      </a:cubicBezTo>
                      <a:cubicBezTo>
                        <a:pt x="48" y="15"/>
                        <a:pt x="47" y="16"/>
                        <a:pt x="46" y="18"/>
                      </a:cubicBezTo>
                      <a:cubicBezTo>
                        <a:pt x="45" y="18"/>
                        <a:pt x="44" y="17"/>
                        <a:pt x="42" y="16"/>
                      </a:cubicBezTo>
                      <a:cubicBezTo>
                        <a:pt x="39" y="19"/>
                        <a:pt x="35" y="20"/>
                        <a:pt x="32" y="22"/>
                      </a:cubicBezTo>
                      <a:cubicBezTo>
                        <a:pt x="33" y="22"/>
                        <a:pt x="34" y="24"/>
                        <a:pt x="34" y="23"/>
                      </a:cubicBezTo>
                      <a:cubicBezTo>
                        <a:pt x="34" y="23"/>
                        <a:pt x="33" y="24"/>
                        <a:pt x="34" y="24"/>
                      </a:cubicBezTo>
                      <a:cubicBezTo>
                        <a:pt x="34" y="24"/>
                        <a:pt x="33" y="26"/>
                        <a:pt x="32" y="25"/>
                      </a:cubicBezTo>
                      <a:cubicBezTo>
                        <a:pt x="32" y="25"/>
                        <a:pt x="32" y="26"/>
                        <a:pt x="31" y="27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0" y="26"/>
                      </a:cubicBezTo>
                      <a:cubicBezTo>
                        <a:pt x="30" y="26"/>
                        <a:pt x="31" y="26"/>
                        <a:pt x="30" y="25"/>
                      </a:cubicBezTo>
                      <a:cubicBezTo>
                        <a:pt x="32" y="26"/>
                        <a:pt x="31" y="24"/>
                        <a:pt x="32" y="24"/>
                      </a:cubicBezTo>
                      <a:cubicBezTo>
                        <a:pt x="32" y="23"/>
                        <a:pt x="31" y="24"/>
                        <a:pt x="31" y="23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1" y="24"/>
                        <a:pt x="30" y="24"/>
                        <a:pt x="29" y="24"/>
                      </a:cubicBezTo>
                      <a:cubicBezTo>
                        <a:pt x="29" y="24"/>
                        <a:pt x="30" y="26"/>
                        <a:pt x="30" y="26"/>
                      </a:cubicBezTo>
                      <a:cubicBezTo>
                        <a:pt x="29" y="27"/>
                        <a:pt x="29" y="25"/>
                        <a:pt x="29" y="26"/>
                      </a:cubicBezTo>
                      <a:cubicBezTo>
                        <a:pt x="29" y="27"/>
                        <a:pt x="29" y="26"/>
                        <a:pt x="28" y="27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28" y="25"/>
                        <a:pt x="28" y="25"/>
                        <a:pt x="29" y="2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4"/>
                        <a:pt x="28" y="24"/>
                        <a:pt x="28" y="25"/>
                      </a:cubicBezTo>
                      <a:cubicBezTo>
                        <a:pt x="28" y="25"/>
                        <a:pt x="28" y="24"/>
                        <a:pt x="28" y="24"/>
                      </a:cubicBezTo>
                      <a:cubicBezTo>
                        <a:pt x="27" y="25"/>
                        <a:pt x="27" y="25"/>
                        <a:pt x="28" y="27"/>
                      </a:cubicBezTo>
                      <a:cubicBezTo>
                        <a:pt x="28" y="27"/>
                        <a:pt x="27" y="27"/>
                        <a:pt x="28" y="27"/>
                      </a:cubicBezTo>
                      <a:cubicBezTo>
                        <a:pt x="27" y="27"/>
                        <a:pt x="27" y="27"/>
                        <a:pt x="27" y="26"/>
                      </a:cubicBezTo>
                      <a:cubicBezTo>
                        <a:pt x="27" y="27"/>
                        <a:pt x="26" y="26"/>
                        <a:pt x="26" y="27"/>
                      </a:cubicBezTo>
                      <a:cubicBezTo>
                        <a:pt x="26" y="26"/>
                        <a:pt x="25" y="26"/>
                        <a:pt x="25" y="25"/>
                      </a:cubicBezTo>
                      <a:cubicBezTo>
                        <a:pt x="25" y="25"/>
                        <a:pt x="25" y="27"/>
                        <a:pt x="25" y="25"/>
                      </a:cubicBezTo>
                      <a:cubicBezTo>
                        <a:pt x="24" y="25"/>
                        <a:pt x="25" y="27"/>
                        <a:pt x="25" y="27"/>
                      </a:cubicBezTo>
                      <a:cubicBezTo>
                        <a:pt x="26" y="28"/>
                        <a:pt x="24" y="26"/>
                        <a:pt x="25" y="27"/>
                      </a:cubicBezTo>
                      <a:cubicBezTo>
                        <a:pt x="24" y="28"/>
                        <a:pt x="25" y="27"/>
                        <a:pt x="24" y="26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4" y="28"/>
                        <a:pt x="23" y="27"/>
                        <a:pt x="24" y="29"/>
                      </a:cubicBezTo>
                      <a:cubicBezTo>
                        <a:pt x="23" y="27"/>
                        <a:pt x="23" y="30"/>
                        <a:pt x="23" y="28"/>
                      </a:cubicBezTo>
                      <a:cubicBezTo>
                        <a:pt x="23" y="28"/>
                        <a:pt x="22" y="29"/>
                        <a:pt x="23" y="30"/>
                      </a:cubicBezTo>
                      <a:cubicBezTo>
                        <a:pt x="22" y="29"/>
                        <a:pt x="22" y="28"/>
                        <a:pt x="21" y="28"/>
                      </a:cubicBezTo>
                      <a:cubicBezTo>
                        <a:pt x="22" y="29"/>
                        <a:pt x="20" y="29"/>
                        <a:pt x="19" y="29"/>
                      </a:cubicBezTo>
                      <a:cubicBezTo>
                        <a:pt x="18" y="29"/>
                        <a:pt x="17" y="29"/>
                        <a:pt x="18" y="30"/>
                      </a:cubicBezTo>
                      <a:cubicBezTo>
                        <a:pt x="16" y="30"/>
                        <a:pt x="16" y="30"/>
                        <a:pt x="15" y="29"/>
                      </a:cubicBezTo>
                      <a:cubicBezTo>
                        <a:pt x="14" y="30"/>
                        <a:pt x="14" y="30"/>
                        <a:pt x="13" y="30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2" y="28"/>
                        <a:pt x="13" y="28"/>
                        <a:pt x="13" y="28"/>
                      </a:cubicBezTo>
                      <a:cubicBezTo>
                        <a:pt x="13" y="28"/>
                        <a:pt x="13" y="28"/>
                        <a:pt x="13" y="29"/>
                      </a:cubicBezTo>
                      <a:cubicBezTo>
                        <a:pt x="14" y="28"/>
                        <a:pt x="14" y="29"/>
                        <a:pt x="14" y="28"/>
                      </a:cubicBezTo>
                      <a:cubicBezTo>
                        <a:pt x="15" y="28"/>
                        <a:pt x="15" y="30"/>
                        <a:pt x="16" y="30"/>
                      </a:cubicBezTo>
                      <a:cubicBezTo>
                        <a:pt x="16" y="30"/>
                        <a:pt x="16" y="29"/>
                        <a:pt x="16" y="29"/>
                      </a:cubicBezTo>
                      <a:cubicBezTo>
                        <a:pt x="15" y="29"/>
                        <a:pt x="17" y="29"/>
                        <a:pt x="16" y="28"/>
                      </a:cubicBezTo>
                      <a:cubicBezTo>
                        <a:pt x="16" y="28"/>
                        <a:pt x="17" y="28"/>
                        <a:pt x="16" y="28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18" y="28"/>
                        <a:pt x="17" y="27"/>
                        <a:pt x="18" y="28"/>
                      </a:cubicBezTo>
                      <a:cubicBezTo>
                        <a:pt x="18" y="28"/>
                        <a:pt x="17" y="28"/>
                        <a:pt x="17" y="27"/>
                      </a:cubicBezTo>
                      <a:cubicBezTo>
                        <a:pt x="17" y="27"/>
                        <a:pt x="19" y="27"/>
                        <a:pt x="18" y="26"/>
                      </a:cubicBezTo>
                      <a:cubicBezTo>
                        <a:pt x="17" y="25"/>
                        <a:pt x="19" y="27"/>
                        <a:pt x="19" y="27"/>
                      </a:cubicBezTo>
                      <a:cubicBezTo>
                        <a:pt x="20" y="28"/>
                        <a:pt x="19" y="27"/>
                        <a:pt x="19" y="27"/>
                      </a:cubicBezTo>
                      <a:cubicBezTo>
                        <a:pt x="19" y="27"/>
                        <a:pt x="19" y="27"/>
                        <a:pt x="19" y="28"/>
                      </a:cubicBezTo>
                      <a:cubicBezTo>
                        <a:pt x="20" y="28"/>
                        <a:pt x="19" y="26"/>
                        <a:pt x="19" y="26"/>
                      </a:cubicBezTo>
                      <a:cubicBezTo>
                        <a:pt x="20" y="25"/>
                        <a:pt x="22" y="25"/>
                        <a:pt x="22" y="23"/>
                      </a:cubicBezTo>
                      <a:cubicBezTo>
                        <a:pt x="23" y="23"/>
                        <a:pt x="22" y="24"/>
                        <a:pt x="23" y="25"/>
                      </a:cubicBezTo>
                      <a:cubicBezTo>
                        <a:pt x="23" y="24"/>
                        <a:pt x="23" y="22"/>
                        <a:pt x="24" y="23"/>
                      </a:cubicBezTo>
                      <a:cubicBezTo>
                        <a:pt x="24" y="24"/>
                        <a:pt x="24" y="24"/>
                        <a:pt x="23" y="24"/>
                      </a:cubicBezTo>
                      <a:cubicBezTo>
                        <a:pt x="24" y="25"/>
                        <a:pt x="24" y="23"/>
                        <a:pt x="25" y="24"/>
                      </a:cubicBezTo>
                      <a:cubicBezTo>
                        <a:pt x="25" y="23"/>
                        <a:pt x="24" y="23"/>
                        <a:pt x="26" y="23"/>
                      </a:cubicBezTo>
                      <a:cubicBezTo>
                        <a:pt x="25" y="23"/>
                        <a:pt x="27" y="21"/>
                        <a:pt x="25" y="21"/>
                      </a:cubicBezTo>
                      <a:cubicBezTo>
                        <a:pt x="25" y="20"/>
                        <a:pt x="26" y="20"/>
                        <a:pt x="26" y="20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6" y="22"/>
                        <a:pt x="26" y="22"/>
                      </a:cubicBezTo>
                      <a:cubicBezTo>
                        <a:pt x="27" y="23"/>
                        <a:pt x="27" y="21"/>
                        <a:pt x="28" y="23"/>
                      </a:cubicBezTo>
                      <a:cubicBezTo>
                        <a:pt x="29" y="22"/>
                        <a:pt x="30" y="22"/>
                        <a:pt x="32" y="21"/>
                      </a:cubicBezTo>
                      <a:cubicBezTo>
                        <a:pt x="31" y="21"/>
                        <a:pt x="31" y="21"/>
                        <a:pt x="30" y="20"/>
                      </a:cubicBezTo>
                      <a:cubicBezTo>
                        <a:pt x="30" y="20"/>
                        <a:pt x="30" y="21"/>
                        <a:pt x="30" y="21"/>
                      </a:cubicBezTo>
                      <a:cubicBezTo>
                        <a:pt x="30" y="22"/>
                        <a:pt x="30" y="20"/>
                        <a:pt x="31" y="21"/>
                      </a:cubicBezTo>
                      <a:cubicBezTo>
                        <a:pt x="30" y="22"/>
                        <a:pt x="30" y="21"/>
                        <a:pt x="30" y="19"/>
                      </a:cubicBezTo>
                      <a:cubicBezTo>
                        <a:pt x="31" y="21"/>
                        <a:pt x="31" y="19"/>
                        <a:pt x="32" y="19"/>
                      </a:cubicBezTo>
                      <a:cubicBezTo>
                        <a:pt x="32" y="19"/>
                        <a:pt x="32" y="19"/>
                        <a:pt x="32" y="18"/>
                      </a:cubicBezTo>
                      <a:cubicBezTo>
                        <a:pt x="32" y="18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2" y="18"/>
                        <a:pt x="33" y="18"/>
                      </a:cubicBezTo>
                      <a:cubicBezTo>
                        <a:pt x="33" y="18"/>
                        <a:pt x="33" y="19"/>
                        <a:pt x="33" y="19"/>
                      </a:cubicBezTo>
                      <a:cubicBezTo>
                        <a:pt x="34" y="19"/>
                        <a:pt x="33" y="19"/>
                        <a:pt x="33" y="19"/>
                      </a:cubicBezTo>
                      <a:cubicBezTo>
                        <a:pt x="33" y="18"/>
                        <a:pt x="34" y="19"/>
                        <a:pt x="34" y="19"/>
                      </a:cubicBezTo>
                      <a:cubicBezTo>
                        <a:pt x="34" y="16"/>
                        <a:pt x="35" y="18"/>
                        <a:pt x="36" y="16"/>
                      </a:cubicBezTo>
                      <a:cubicBezTo>
                        <a:pt x="36" y="17"/>
                        <a:pt x="36" y="17"/>
                        <a:pt x="37" y="18"/>
                      </a:cubicBezTo>
                      <a:cubicBezTo>
                        <a:pt x="37" y="17"/>
                        <a:pt x="38" y="16"/>
                        <a:pt x="38" y="17"/>
                      </a:cubicBezTo>
                      <a:cubicBezTo>
                        <a:pt x="38" y="18"/>
                        <a:pt x="37" y="16"/>
                        <a:pt x="38" y="18"/>
                      </a:cubicBezTo>
                      <a:cubicBezTo>
                        <a:pt x="38" y="18"/>
                        <a:pt x="39" y="17"/>
                        <a:pt x="39" y="17"/>
                      </a:cubicBezTo>
                      <a:cubicBezTo>
                        <a:pt x="40" y="16"/>
                        <a:pt x="40" y="15"/>
                        <a:pt x="41" y="16"/>
                      </a:cubicBezTo>
                      <a:cubicBezTo>
                        <a:pt x="42" y="14"/>
                        <a:pt x="42" y="17"/>
                        <a:pt x="43" y="16"/>
                      </a:cubicBezTo>
                      <a:cubicBezTo>
                        <a:pt x="43" y="17"/>
                        <a:pt x="44" y="17"/>
                        <a:pt x="43" y="19"/>
                      </a:cubicBezTo>
                      <a:cubicBezTo>
                        <a:pt x="44" y="19"/>
                        <a:pt x="44" y="18"/>
                        <a:pt x="45" y="17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5" y="19"/>
                        <a:pt x="45" y="17"/>
                        <a:pt x="46" y="18"/>
                      </a:cubicBezTo>
                      <a:cubicBezTo>
                        <a:pt x="46" y="19"/>
                        <a:pt x="45" y="18"/>
                        <a:pt x="45" y="18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6" y="19"/>
                        <a:pt x="47" y="20"/>
                        <a:pt x="48" y="20"/>
                      </a:cubicBezTo>
                      <a:cubicBezTo>
                        <a:pt x="48" y="20"/>
                        <a:pt x="48" y="20"/>
                        <a:pt x="48" y="21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48" y="22"/>
                        <a:pt x="49" y="21"/>
                        <a:pt x="49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2"/>
                        <a:pt x="49" y="22"/>
                        <a:pt x="49" y="24"/>
                      </a:cubicBezTo>
                      <a:cubicBezTo>
                        <a:pt x="48" y="23"/>
                        <a:pt x="49" y="23"/>
                        <a:pt x="49" y="23"/>
                      </a:cubicBezTo>
                      <a:cubicBezTo>
                        <a:pt x="48" y="23"/>
                        <a:pt x="48" y="23"/>
                        <a:pt x="47" y="23"/>
                      </a:cubicBezTo>
                      <a:cubicBezTo>
                        <a:pt x="48" y="24"/>
                        <a:pt x="48" y="24"/>
                        <a:pt x="48" y="25"/>
                      </a:cubicBezTo>
                      <a:cubicBezTo>
                        <a:pt x="48" y="25"/>
                        <a:pt x="48" y="25"/>
                        <a:pt x="49" y="26"/>
                      </a:cubicBezTo>
                      <a:cubicBezTo>
                        <a:pt x="47" y="29"/>
                        <a:pt x="45" y="30"/>
                        <a:pt x="43" y="32"/>
                      </a:cubicBezTo>
                      <a:cubicBezTo>
                        <a:pt x="40" y="33"/>
                        <a:pt x="38" y="35"/>
                        <a:pt x="36" y="35"/>
                      </a:cubicBezTo>
                      <a:cubicBezTo>
                        <a:pt x="36" y="37"/>
                        <a:pt x="37" y="35"/>
                        <a:pt x="37" y="37"/>
                      </a:cubicBezTo>
                      <a:cubicBezTo>
                        <a:pt x="37" y="36"/>
                        <a:pt x="38" y="35"/>
                        <a:pt x="38" y="36"/>
                      </a:cubicBezTo>
                      <a:cubicBezTo>
                        <a:pt x="38" y="35"/>
                        <a:pt x="39" y="36"/>
                        <a:pt x="40" y="35"/>
                      </a:cubicBezTo>
                      <a:cubicBezTo>
                        <a:pt x="40" y="36"/>
                        <a:pt x="40" y="37"/>
                        <a:pt x="39" y="37"/>
                      </a:cubicBezTo>
                      <a:cubicBezTo>
                        <a:pt x="38" y="36"/>
                        <a:pt x="39" y="37"/>
                        <a:pt x="39" y="36"/>
                      </a:cubicBezTo>
                      <a:cubicBezTo>
                        <a:pt x="39" y="35"/>
                        <a:pt x="38" y="36"/>
                        <a:pt x="39" y="37"/>
                      </a:cubicBezTo>
                      <a:cubicBezTo>
                        <a:pt x="38" y="38"/>
                        <a:pt x="37" y="37"/>
                        <a:pt x="38" y="38"/>
                      </a:cubicBezTo>
                      <a:cubicBezTo>
                        <a:pt x="37" y="37"/>
                        <a:pt x="36" y="37"/>
                        <a:pt x="36" y="36"/>
                      </a:cubicBezTo>
                      <a:cubicBezTo>
                        <a:pt x="35" y="36"/>
                        <a:pt x="36" y="38"/>
                        <a:pt x="37" y="37"/>
                      </a:cubicBezTo>
                      <a:cubicBezTo>
                        <a:pt x="37" y="38"/>
                        <a:pt x="36" y="38"/>
                        <a:pt x="36" y="38"/>
                      </a:cubicBezTo>
                      <a:cubicBezTo>
                        <a:pt x="36" y="38"/>
                        <a:pt x="36" y="37"/>
                        <a:pt x="36" y="37"/>
                      </a:cubicBezTo>
                      <a:cubicBezTo>
                        <a:pt x="35" y="37"/>
                        <a:pt x="35" y="36"/>
                        <a:pt x="34" y="37"/>
                      </a:cubicBezTo>
                      <a:cubicBezTo>
                        <a:pt x="34" y="37"/>
                        <a:pt x="34" y="37"/>
                        <a:pt x="35" y="38"/>
                      </a:cubicBezTo>
                      <a:cubicBezTo>
                        <a:pt x="33" y="38"/>
                        <a:pt x="33" y="40"/>
                        <a:pt x="31" y="38"/>
                      </a:cubicBezTo>
                      <a:cubicBezTo>
                        <a:pt x="30" y="40"/>
                        <a:pt x="28" y="39"/>
                        <a:pt x="26" y="41"/>
                      </a:cubicBezTo>
                      <a:cubicBezTo>
                        <a:pt x="26" y="41"/>
                        <a:pt x="26" y="39"/>
                        <a:pt x="25" y="38"/>
                      </a:cubicBezTo>
                      <a:close/>
                      <a:moveTo>
                        <a:pt x="39" y="6"/>
                      </a:moveTo>
                      <a:cubicBezTo>
                        <a:pt x="39" y="6"/>
                        <a:pt x="39" y="5"/>
                        <a:pt x="38" y="5"/>
                      </a:cubicBezTo>
                      <a:cubicBezTo>
                        <a:pt x="38" y="5"/>
                        <a:pt x="38" y="5"/>
                        <a:pt x="38" y="6"/>
                      </a:cubicBezTo>
                      <a:cubicBezTo>
                        <a:pt x="38" y="6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9" y="7"/>
                        <a:pt x="39" y="6"/>
                      </a:cubicBezTo>
                      <a:close/>
                      <a:moveTo>
                        <a:pt x="41" y="4"/>
                      </a:moveTo>
                      <a:cubicBezTo>
                        <a:pt x="40" y="4"/>
                        <a:pt x="40" y="4"/>
                        <a:pt x="40" y="4"/>
                      </a:cubicBezTo>
                      <a:cubicBezTo>
                        <a:pt x="40" y="5"/>
                        <a:pt x="40" y="6"/>
                        <a:pt x="41" y="6"/>
                      </a:cubicBezTo>
                      <a:cubicBezTo>
                        <a:pt x="41" y="6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4"/>
                      </a:cubicBezTo>
                      <a:close/>
                      <a:moveTo>
                        <a:pt x="43" y="6"/>
                      </a:move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7"/>
                        <a:pt x="42" y="7"/>
                        <a:pt x="43" y="8"/>
                      </a:cubicBezTo>
                      <a:cubicBezTo>
                        <a:pt x="43" y="7"/>
                        <a:pt x="43" y="7"/>
                        <a:pt x="43" y="6"/>
                      </a:cubicBezTo>
                      <a:close/>
                      <a:moveTo>
                        <a:pt x="23" y="25"/>
                      </a:moveTo>
                      <a:cubicBezTo>
                        <a:pt x="24" y="25"/>
                        <a:pt x="24" y="27"/>
                        <a:pt x="24" y="27"/>
                      </a:cubicBezTo>
                      <a:cubicBezTo>
                        <a:pt x="25" y="26"/>
                        <a:pt x="23" y="23"/>
                        <a:pt x="23" y="25"/>
                      </a:cubicBezTo>
                      <a:close/>
                      <a:moveTo>
                        <a:pt x="34" y="22"/>
                      </a:moveTo>
                      <a:cubicBezTo>
                        <a:pt x="34" y="21"/>
                        <a:pt x="34" y="20"/>
                        <a:pt x="33" y="20"/>
                      </a:cubicBezTo>
                      <a:cubicBezTo>
                        <a:pt x="34" y="21"/>
                        <a:pt x="33" y="21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Freeform 61"/>
                <p:cNvSpPr>
                  <a:spLocks noEditPoints="1"/>
                </p:cNvSpPr>
                <p:nvPr/>
              </p:nvSpPr>
              <p:spPr bwMode="auto">
                <a:xfrm rot="976095">
                  <a:off x="5753533" y="5396035"/>
                  <a:ext cx="643520" cy="511032"/>
                </a:xfrm>
                <a:custGeom>
                  <a:avLst/>
                  <a:gdLst>
                    <a:gd name="T0" fmla="*/ 35 w 38"/>
                    <a:gd name="T1" fmla="*/ 6 h 30"/>
                    <a:gd name="T2" fmla="*/ 35 w 38"/>
                    <a:gd name="T3" fmla="*/ 9 h 30"/>
                    <a:gd name="T4" fmla="*/ 35 w 38"/>
                    <a:gd name="T5" fmla="*/ 12 h 30"/>
                    <a:gd name="T6" fmla="*/ 35 w 38"/>
                    <a:gd name="T7" fmla="*/ 15 h 30"/>
                    <a:gd name="T8" fmla="*/ 35 w 38"/>
                    <a:gd name="T9" fmla="*/ 16 h 30"/>
                    <a:gd name="T10" fmla="*/ 34 w 38"/>
                    <a:gd name="T11" fmla="*/ 18 h 30"/>
                    <a:gd name="T12" fmla="*/ 30 w 38"/>
                    <a:gd name="T13" fmla="*/ 17 h 30"/>
                    <a:gd name="T14" fmla="*/ 31 w 38"/>
                    <a:gd name="T15" fmla="*/ 22 h 30"/>
                    <a:gd name="T16" fmla="*/ 28 w 38"/>
                    <a:gd name="T17" fmla="*/ 25 h 30"/>
                    <a:gd name="T18" fmla="*/ 26 w 38"/>
                    <a:gd name="T19" fmla="*/ 26 h 30"/>
                    <a:gd name="T20" fmla="*/ 24 w 38"/>
                    <a:gd name="T21" fmla="*/ 27 h 30"/>
                    <a:gd name="T22" fmla="*/ 23 w 38"/>
                    <a:gd name="T23" fmla="*/ 29 h 30"/>
                    <a:gd name="T24" fmla="*/ 20 w 38"/>
                    <a:gd name="T25" fmla="*/ 27 h 30"/>
                    <a:gd name="T26" fmla="*/ 18 w 38"/>
                    <a:gd name="T27" fmla="*/ 28 h 30"/>
                    <a:gd name="T28" fmla="*/ 13 w 38"/>
                    <a:gd name="T29" fmla="*/ 27 h 30"/>
                    <a:gd name="T30" fmla="*/ 8 w 38"/>
                    <a:gd name="T31" fmla="*/ 26 h 30"/>
                    <a:gd name="T32" fmla="*/ 7 w 38"/>
                    <a:gd name="T33" fmla="*/ 23 h 30"/>
                    <a:gd name="T34" fmla="*/ 2 w 38"/>
                    <a:gd name="T35" fmla="*/ 15 h 30"/>
                    <a:gd name="T36" fmla="*/ 0 w 38"/>
                    <a:gd name="T37" fmla="*/ 13 h 30"/>
                    <a:gd name="T38" fmla="*/ 4 w 38"/>
                    <a:gd name="T39" fmla="*/ 13 h 30"/>
                    <a:gd name="T40" fmla="*/ 7 w 38"/>
                    <a:gd name="T41" fmla="*/ 16 h 30"/>
                    <a:gd name="T42" fmla="*/ 11 w 38"/>
                    <a:gd name="T43" fmla="*/ 16 h 30"/>
                    <a:gd name="T44" fmla="*/ 10 w 38"/>
                    <a:gd name="T45" fmla="*/ 19 h 30"/>
                    <a:gd name="T46" fmla="*/ 12 w 38"/>
                    <a:gd name="T47" fmla="*/ 20 h 30"/>
                    <a:gd name="T48" fmla="*/ 12 w 38"/>
                    <a:gd name="T49" fmla="*/ 20 h 30"/>
                    <a:gd name="T50" fmla="*/ 13 w 38"/>
                    <a:gd name="T51" fmla="*/ 19 h 30"/>
                    <a:gd name="T52" fmla="*/ 15 w 38"/>
                    <a:gd name="T53" fmla="*/ 18 h 30"/>
                    <a:gd name="T54" fmla="*/ 13 w 38"/>
                    <a:gd name="T55" fmla="*/ 23 h 30"/>
                    <a:gd name="T56" fmla="*/ 14 w 38"/>
                    <a:gd name="T57" fmla="*/ 24 h 30"/>
                    <a:gd name="T58" fmla="*/ 16 w 38"/>
                    <a:gd name="T59" fmla="*/ 21 h 30"/>
                    <a:gd name="T60" fmla="*/ 17 w 38"/>
                    <a:gd name="T61" fmla="*/ 20 h 30"/>
                    <a:gd name="T62" fmla="*/ 21 w 38"/>
                    <a:gd name="T63" fmla="*/ 22 h 30"/>
                    <a:gd name="T64" fmla="*/ 22 w 38"/>
                    <a:gd name="T65" fmla="*/ 22 h 30"/>
                    <a:gd name="T66" fmla="*/ 23 w 38"/>
                    <a:gd name="T67" fmla="*/ 21 h 30"/>
                    <a:gd name="T68" fmla="*/ 23 w 38"/>
                    <a:gd name="T69" fmla="*/ 21 h 30"/>
                    <a:gd name="T70" fmla="*/ 24 w 38"/>
                    <a:gd name="T71" fmla="*/ 22 h 30"/>
                    <a:gd name="T72" fmla="*/ 24 w 38"/>
                    <a:gd name="T73" fmla="*/ 20 h 30"/>
                    <a:gd name="T74" fmla="*/ 27 w 38"/>
                    <a:gd name="T75" fmla="*/ 20 h 30"/>
                    <a:gd name="T76" fmla="*/ 29 w 38"/>
                    <a:gd name="T77" fmla="*/ 19 h 30"/>
                    <a:gd name="T78" fmla="*/ 30 w 38"/>
                    <a:gd name="T79" fmla="*/ 19 h 30"/>
                    <a:gd name="T80" fmla="*/ 30 w 38"/>
                    <a:gd name="T81" fmla="*/ 17 h 30"/>
                    <a:gd name="T82" fmla="*/ 31 w 38"/>
                    <a:gd name="T83" fmla="*/ 16 h 30"/>
                    <a:gd name="T84" fmla="*/ 29 w 38"/>
                    <a:gd name="T85" fmla="*/ 14 h 30"/>
                    <a:gd name="T86" fmla="*/ 29 w 38"/>
                    <a:gd name="T87" fmla="*/ 13 h 30"/>
                    <a:gd name="T88" fmla="*/ 29 w 38"/>
                    <a:gd name="T89" fmla="*/ 12 h 30"/>
                    <a:gd name="T90" fmla="*/ 29 w 38"/>
                    <a:gd name="T91" fmla="*/ 10 h 30"/>
                    <a:gd name="T92" fmla="*/ 30 w 38"/>
                    <a:gd name="T93" fmla="*/ 9 h 30"/>
                    <a:gd name="T94" fmla="*/ 31 w 38"/>
                    <a:gd name="T95" fmla="*/ 4 h 30"/>
                    <a:gd name="T96" fmla="*/ 32 w 38"/>
                    <a:gd name="T97" fmla="*/ 4 h 30"/>
                    <a:gd name="T98" fmla="*/ 32 w 38"/>
                    <a:gd name="T99" fmla="*/ 3 h 30"/>
                    <a:gd name="T100" fmla="*/ 11 w 38"/>
                    <a:gd name="T101" fmla="*/ 24 h 30"/>
                    <a:gd name="T102" fmla="*/ 12 w 38"/>
                    <a:gd name="T103" fmla="*/ 23 h 30"/>
                    <a:gd name="T104" fmla="*/ 30 w 38"/>
                    <a:gd name="T105" fmla="*/ 17 h 30"/>
                    <a:gd name="T106" fmla="*/ 32 w 38"/>
                    <a:gd name="T107" fmla="*/ 1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8" h="30">
                      <a:moveTo>
                        <a:pt x="34" y="1"/>
                      </a:moveTo>
                      <a:cubicBezTo>
                        <a:pt x="35" y="2"/>
                        <a:pt x="37" y="4"/>
                        <a:pt x="36" y="5"/>
                      </a:cubicBezTo>
                      <a:cubicBezTo>
                        <a:pt x="36" y="4"/>
                        <a:pt x="36" y="4"/>
                        <a:pt x="35" y="4"/>
                      </a:cubicBezTo>
                      <a:cubicBezTo>
                        <a:pt x="36" y="4"/>
                        <a:pt x="36" y="5"/>
                        <a:pt x="37" y="5"/>
                      </a:cubicBezTo>
                      <a:cubicBezTo>
                        <a:pt x="36" y="5"/>
                        <a:pt x="35" y="5"/>
                        <a:pt x="37" y="6"/>
                      </a:cubicBezTo>
                      <a:cubicBezTo>
                        <a:pt x="36" y="6"/>
                        <a:pt x="38" y="7"/>
                        <a:pt x="35" y="6"/>
                      </a:cubicBezTo>
                      <a:cubicBezTo>
                        <a:pt x="37" y="6"/>
                        <a:pt x="37" y="7"/>
                        <a:pt x="37" y="7"/>
                      </a:cubicBezTo>
                      <a:cubicBezTo>
                        <a:pt x="35" y="7"/>
                        <a:pt x="36" y="7"/>
                        <a:pt x="37" y="7"/>
                      </a:cubicBezTo>
                      <a:cubicBezTo>
                        <a:pt x="37" y="8"/>
                        <a:pt x="35" y="8"/>
                        <a:pt x="37" y="8"/>
                      </a:cubicBezTo>
                      <a:cubicBezTo>
                        <a:pt x="35" y="8"/>
                        <a:pt x="37" y="8"/>
                        <a:pt x="35" y="8"/>
                      </a:cubicBezTo>
                      <a:cubicBezTo>
                        <a:pt x="36" y="8"/>
                        <a:pt x="37" y="9"/>
                        <a:pt x="35" y="8"/>
                      </a:cubicBezTo>
                      <a:cubicBezTo>
                        <a:pt x="36" y="9"/>
                        <a:pt x="37" y="9"/>
                        <a:pt x="35" y="9"/>
                      </a:cubicBezTo>
                      <a:cubicBezTo>
                        <a:pt x="36" y="9"/>
                        <a:pt x="36" y="10"/>
                        <a:pt x="37" y="10"/>
                      </a:cubicBezTo>
                      <a:cubicBezTo>
                        <a:pt x="36" y="10"/>
                        <a:pt x="36" y="10"/>
                        <a:pt x="35" y="10"/>
                      </a:cubicBezTo>
                      <a:cubicBezTo>
                        <a:pt x="36" y="10"/>
                        <a:pt x="36" y="10"/>
                        <a:pt x="37" y="10"/>
                      </a:cubicBezTo>
                      <a:cubicBezTo>
                        <a:pt x="36" y="10"/>
                        <a:pt x="36" y="10"/>
                        <a:pt x="35" y="10"/>
                      </a:cubicBezTo>
                      <a:cubicBezTo>
                        <a:pt x="36" y="11"/>
                        <a:pt x="37" y="11"/>
                        <a:pt x="35" y="12"/>
                      </a:cubicBezTo>
                      <a:cubicBezTo>
                        <a:pt x="37" y="12"/>
                        <a:pt x="35" y="12"/>
                        <a:pt x="35" y="12"/>
                      </a:cubicBezTo>
                      <a:cubicBezTo>
                        <a:pt x="36" y="13"/>
                        <a:pt x="34" y="12"/>
                        <a:pt x="36" y="12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5" y="13"/>
                        <a:pt x="34" y="12"/>
                        <a:pt x="34" y="13"/>
                      </a:cubicBezTo>
                      <a:cubicBezTo>
                        <a:pt x="35" y="13"/>
                        <a:pt x="35" y="13"/>
                        <a:pt x="36" y="13"/>
                      </a:cubicBezTo>
                      <a:cubicBezTo>
                        <a:pt x="35" y="13"/>
                        <a:pt x="35" y="13"/>
                        <a:pt x="34" y="13"/>
                      </a:cubicBezTo>
                      <a:cubicBezTo>
                        <a:pt x="35" y="14"/>
                        <a:pt x="34" y="14"/>
                        <a:pt x="35" y="15"/>
                      </a:cubicBezTo>
                      <a:cubicBezTo>
                        <a:pt x="34" y="14"/>
                        <a:pt x="33" y="14"/>
                        <a:pt x="33" y="14"/>
                      </a:cubicBezTo>
                      <a:cubicBezTo>
                        <a:pt x="32" y="13"/>
                        <a:pt x="33" y="14"/>
                        <a:pt x="33" y="14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6" y="15"/>
                        <a:pt x="33" y="14"/>
                        <a:pt x="34" y="15"/>
                      </a:cubicBezTo>
                      <a:cubicBezTo>
                        <a:pt x="36" y="15"/>
                        <a:pt x="34" y="16"/>
                        <a:pt x="33" y="16"/>
                      </a:cubicBezTo>
                      <a:cubicBezTo>
                        <a:pt x="33" y="16"/>
                        <a:pt x="35" y="16"/>
                        <a:pt x="35" y="16"/>
                      </a:cubicBezTo>
                      <a:cubicBezTo>
                        <a:pt x="33" y="16"/>
                        <a:pt x="35" y="17"/>
                        <a:pt x="34" y="17"/>
                      </a:cubicBezTo>
                      <a:cubicBezTo>
                        <a:pt x="34" y="17"/>
                        <a:pt x="34" y="17"/>
                        <a:pt x="33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4" y="18"/>
                      </a:cubicBezTo>
                      <a:cubicBezTo>
                        <a:pt x="34" y="18"/>
                        <a:pt x="33" y="18"/>
                        <a:pt x="34" y="18"/>
                      </a:cubicBezTo>
                      <a:cubicBezTo>
                        <a:pt x="34" y="18"/>
                        <a:pt x="33" y="18"/>
                        <a:pt x="33" y="18"/>
                      </a:cubicBezTo>
                      <a:cubicBezTo>
                        <a:pt x="32" y="17"/>
                        <a:pt x="34" y="18"/>
                        <a:pt x="32" y="18"/>
                      </a:cubicBezTo>
                      <a:cubicBezTo>
                        <a:pt x="33" y="18"/>
                        <a:pt x="33" y="18"/>
                        <a:pt x="34" y="18"/>
                      </a:cubicBezTo>
                      <a:cubicBezTo>
                        <a:pt x="33" y="18"/>
                        <a:pt x="34" y="18"/>
                        <a:pt x="34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2" y="18"/>
                        <a:pt x="32" y="18"/>
                        <a:pt x="30" y="17"/>
                      </a:cubicBezTo>
                      <a:cubicBezTo>
                        <a:pt x="31" y="18"/>
                        <a:pt x="32" y="18"/>
                        <a:pt x="33" y="19"/>
                      </a:cubicBezTo>
                      <a:cubicBezTo>
                        <a:pt x="32" y="19"/>
                        <a:pt x="32" y="19"/>
                        <a:pt x="31" y="18"/>
                      </a:cubicBezTo>
                      <a:cubicBezTo>
                        <a:pt x="32" y="19"/>
                        <a:pt x="31" y="19"/>
                        <a:pt x="32" y="20"/>
                      </a:cubicBezTo>
                      <a:cubicBezTo>
                        <a:pt x="31" y="20"/>
                        <a:pt x="32" y="21"/>
                        <a:pt x="31" y="22"/>
                      </a:cubicBezTo>
                      <a:cubicBezTo>
                        <a:pt x="31" y="22"/>
                        <a:pt x="30" y="21"/>
                        <a:pt x="30" y="21"/>
                      </a:cubicBezTo>
                      <a:cubicBezTo>
                        <a:pt x="29" y="21"/>
                        <a:pt x="31" y="22"/>
                        <a:pt x="31" y="22"/>
                      </a:cubicBezTo>
                      <a:cubicBezTo>
                        <a:pt x="30" y="21"/>
                        <a:pt x="32" y="24"/>
                        <a:pt x="30" y="22"/>
                      </a:cubicBezTo>
                      <a:cubicBezTo>
                        <a:pt x="31" y="23"/>
                        <a:pt x="30" y="23"/>
                        <a:pt x="30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4"/>
                        <a:pt x="28" y="24"/>
                        <a:pt x="29" y="26"/>
                      </a:cubicBezTo>
                      <a:cubicBezTo>
                        <a:pt x="29" y="25"/>
                        <a:pt x="28" y="26"/>
                        <a:pt x="28" y="25"/>
                      </a:cubicBezTo>
                      <a:cubicBezTo>
                        <a:pt x="28" y="26"/>
                        <a:pt x="28" y="26"/>
                        <a:pt x="28" y="25"/>
                      </a:cubicBezTo>
                      <a:cubicBezTo>
                        <a:pt x="27" y="25"/>
                        <a:pt x="28" y="26"/>
                        <a:pt x="28" y="26"/>
                      </a:cubicBezTo>
                      <a:cubicBezTo>
                        <a:pt x="28" y="27"/>
                        <a:pt x="26" y="25"/>
                        <a:pt x="27" y="27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7" y="27"/>
                        <a:pt x="27" y="27"/>
                        <a:pt x="26" y="26"/>
                      </a:cubicBezTo>
                      <a:cubicBezTo>
                        <a:pt x="26" y="26"/>
                        <a:pt x="27" y="26"/>
                        <a:pt x="27" y="27"/>
                      </a:cubicBezTo>
                      <a:cubicBezTo>
                        <a:pt x="27" y="27"/>
                        <a:pt x="26" y="26"/>
                        <a:pt x="26" y="26"/>
                      </a:cubicBezTo>
                      <a:cubicBezTo>
                        <a:pt x="27" y="28"/>
                        <a:pt x="26" y="26"/>
                        <a:pt x="26" y="27"/>
                      </a:cubicBezTo>
                      <a:cubicBezTo>
                        <a:pt x="25" y="26"/>
                        <a:pt x="26" y="28"/>
                        <a:pt x="25" y="26"/>
                      </a:cubicBezTo>
                      <a:cubicBezTo>
                        <a:pt x="25" y="28"/>
                        <a:pt x="25" y="27"/>
                        <a:pt x="25" y="27"/>
                      </a:cubicBezTo>
                      <a:cubicBezTo>
                        <a:pt x="25" y="27"/>
                        <a:pt x="24" y="27"/>
                        <a:pt x="24" y="26"/>
                      </a:cubicBezTo>
                      <a:cubicBezTo>
                        <a:pt x="24" y="27"/>
                        <a:pt x="25" y="28"/>
                        <a:pt x="25" y="28"/>
                      </a:cubicBezTo>
                      <a:cubicBezTo>
                        <a:pt x="24" y="28"/>
                        <a:pt x="24" y="28"/>
                        <a:pt x="24" y="27"/>
                      </a:cubicBezTo>
                      <a:cubicBezTo>
                        <a:pt x="23" y="27"/>
                        <a:pt x="24" y="27"/>
                        <a:pt x="24" y="28"/>
                      </a:cubicBezTo>
                      <a:cubicBezTo>
                        <a:pt x="23" y="27"/>
                        <a:pt x="23" y="27"/>
                        <a:pt x="23" y="26"/>
                      </a:cubicBezTo>
                      <a:cubicBezTo>
                        <a:pt x="23" y="26"/>
                        <a:pt x="23" y="26"/>
                        <a:pt x="23" y="25"/>
                      </a:cubicBezTo>
                      <a:cubicBezTo>
                        <a:pt x="23" y="26"/>
                        <a:pt x="23" y="27"/>
                        <a:pt x="23" y="28"/>
                      </a:cubicBezTo>
                      <a:cubicBezTo>
                        <a:pt x="23" y="27"/>
                        <a:pt x="23" y="28"/>
                        <a:pt x="23" y="28"/>
                      </a:cubicBezTo>
                      <a:cubicBezTo>
                        <a:pt x="22" y="26"/>
                        <a:pt x="24" y="29"/>
                        <a:pt x="23" y="29"/>
                      </a:cubicBezTo>
                      <a:cubicBezTo>
                        <a:pt x="23" y="28"/>
                        <a:pt x="23" y="28"/>
                        <a:pt x="23" y="27"/>
                      </a:cubicBezTo>
                      <a:cubicBezTo>
                        <a:pt x="22" y="27"/>
                        <a:pt x="22" y="28"/>
                        <a:pt x="22" y="28"/>
                      </a:cubicBezTo>
                      <a:cubicBezTo>
                        <a:pt x="22" y="28"/>
                        <a:pt x="22" y="28"/>
                        <a:pt x="23" y="29"/>
                      </a:cubicBezTo>
                      <a:cubicBezTo>
                        <a:pt x="22" y="29"/>
                        <a:pt x="21" y="27"/>
                        <a:pt x="21" y="29"/>
                      </a:cubicBezTo>
                      <a:cubicBezTo>
                        <a:pt x="21" y="29"/>
                        <a:pt x="21" y="28"/>
                        <a:pt x="21" y="27"/>
                      </a:cubicBezTo>
                      <a:cubicBezTo>
                        <a:pt x="21" y="29"/>
                        <a:pt x="21" y="29"/>
                        <a:pt x="20" y="27"/>
                      </a:cubicBezTo>
                      <a:cubicBezTo>
                        <a:pt x="20" y="29"/>
                        <a:pt x="19" y="27"/>
                        <a:pt x="19" y="27"/>
                      </a:cubicBezTo>
                      <a:cubicBezTo>
                        <a:pt x="19" y="28"/>
                        <a:pt x="19" y="28"/>
                        <a:pt x="19" y="29"/>
                      </a:cubicBezTo>
                      <a:cubicBezTo>
                        <a:pt x="19" y="28"/>
                        <a:pt x="19" y="29"/>
                        <a:pt x="19" y="28"/>
                      </a:cubicBezTo>
                      <a:cubicBezTo>
                        <a:pt x="19" y="28"/>
                        <a:pt x="19" y="29"/>
                        <a:pt x="18" y="28"/>
                      </a:cubicBezTo>
                      <a:cubicBezTo>
                        <a:pt x="18" y="28"/>
                        <a:pt x="19" y="29"/>
                        <a:pt x="19" y="29"/>
                      </a:cubicBezTo>
                      <a:cubicBezTo>
                        <a:pt x="18" y="30"/>
                        <a:pt x="18" y="28"/>
                        <a:pt x="18" y="28"/>
                      </a:cubicBezTo>
                      <a:cubicBezTo>
                        <a:pt x="18" y="29"/>
                        <a:pt x="18" y="27"/>
                        <a:pt x="17" y="27"/>
                      </a:cubicBezTo>
                      <a:cubicBezTo>
                        <a:pt x="18" y="29"/>
                        <a:pt x="17" y="28"/>
                        <a:pt x="17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8"/>
                        <a:pt x="15" y="28"/>
                        <a:pt x="15" y="29"/>
                      </a:cubicBezTo>
                      <a:cubicBezTo>
                        <a:pt x="16" y="26"/>
                        <a:pt x="12" y="29"/>
                        <a:pt x="13" y="27"/>
                      </a:cubicBezTo>
                      <a:cubicBezTo>
                        <a:pt x="12" y="28"/>
                        <a:pt x="11" y="28"/>
                        <a:pt x="11" y="27"/>
                      </a:cubicBezTo>
                      <a:cubicBezTo>
                        <a:pt x="11" y="27"/>
                        <a:pt x="10" y="26"/>
                        <a:pt x="9" y="27"/>
                      </a:cubicBezTo>
                      <a:cubicBezTo>
                        <a:pt x="9" y="27"/>
                        <a:pt x="10" y="26"/>
                        <a:pt x="9" y="26"/>
                      </a:cubicBezTo>
                      <a:cubicBezTo>
                        <a:pt x="9" y="26"/>
                        <a:pt x="9" y="26"/>
                        <a:pt x="9" y="27"/>
                      </a:cubicBezTo>
                      <a:cubicBezTo>
                        <a:pt x="9" y="26"/>
                        <a:pt x="8" y="27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8" y="25"/>
                        <a:pt x="8" y="25"/>
                        <a:pt x="9" y="25"/>
                      </a:cubicBezTo>
                      <a:cubicBezTo>
                        <a:pt x="8" y="25"/>
                        <a:pt x="7" y="25"/>
                        <a:pt x="7" y="24"/>
                      </a:cubicBezTo>
                      <a:cubicBezTo>
                        <a:pt x="7" y="25"/>
                        <a:pt x="6" y="24"/>
                        <a:pt x="7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23"/>
                        <a:pt x="6" y="24"/>
                        <a:pt x="7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22"/>
                        <a:pt x="5" y="21"/>
                        <a:pt x="5" y="20"/>
                      </a:cubicBezTo>
                      <a:cubicBezTo>
                        <a:pt x="3" y="21"/>
                        <a:pt x="2" y="20"/>
                        <a:pt x="3" y="19"/>
                      </a:cubicBezTo>
                      <a:cubicBezTo>
                        <a:pt x="2" y="20"/>
                        <a:pt x="1" y="19"/>
                        <a:pt x="1" y="18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0" y="15"/>
                        <a:pt x="2" y="14"/>
                      </a:cubicBezTo>
                      <a:cubicBezTo>
                        <a:pt x="2" y="14"/>
                        <a:pt x="1" y="14"/>
                        <a:pt x="1" y="14"/>
                      </a:cubicBezTo>
                      <a:cubicBezTo>
                        <a:pt x="1" y="14"/>
                        <a:pt x="0" y="14"/>
                        <a:pt x="0" y="14"/>
                      </a:cubicBezTo>
                      <a:cubicBezTo>
                        <a:pt x="0" y="14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0" y="14"/>
                      </a:cubicBezTo>
                      <a:cubicBezTo>
                        <a:pt x="0" y="14"/>
                        <a:pt x="1" y="13"/>
                        <a:pt x="0" y="13"/>
                      </a:cubicBezTo>
                      <a:cubicBezTo>
                        <a:pt x="0" y="13"/>
                        <a:pt x="3" y="13"/>
                        <a:pt x="1" y="13"/>
                      </a:cubicBezTo>
                      <a:cubicBezTo>
                        <a:pt x="1" y="13"/>
                        <a:pt x="2" y="13"/>
                        <a:pt x="3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3"/>
                        <a:pt x="3" y="13"/>
                        <a:pt x="4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5" y="13"/>
                        <a:pt x="4" y="13"/>
                        <a:pt x="4" y="13"/>
                      </a:cubicBezTo>
                      <a:cubicBezTo>
                        <a:pt x="7" y="13"/>
                        <a:pt x="3" y="14"/>
                        <a:pt x="6" y="14"/>
                      </a:cubicBezTo>
                      <a:cubicBezTo>
                        <a:pt x="6" y="14"/>
                        <a:pt x="6" y="14"/>
                        <a:pt x="5" y="14"/>
                      </a:cubicBezTo>
                      <a:cubicBezTo>
                        <a:pt x="6" y="14"/>
                        <a:pt x="5" y="15"/>
                        <a:pt x="6" y="15"/>
                      </a:cubicBezTo>
                      <a:cubicBezTo>
                        <a:pt x="4" y="15"/>
                        <a:pt x="6" y="15"/>
                        <a:pt x="4" y="16"/>
                      </a:cubicBezTo>
                      <a:cubicBezTo>
                        <a:pt x="5" y="16"/>
                        <a:pt x="5" y="16"/>
                        <a:pt x="7" y="15"/>
                      </a:cubicBezTo>
                      <a:cubicBezTo>
                        <a:pt x="5" y="16"/>
                        <a:pt x="8" y="15"/>
                        <a:pt x="7" y="16"/>
                      </a:cubicBezTo>
                      <a:cubicBezTo>
                        <a:pt x="7" y="16"/>
                        <a:pt x="8" y="16"/>
                        <a:pt x="8" y="16"/>
                      </a:cubicBezTo>
                      <a:cubicBezTo>
                        <a:pt x="7" y="16"/>
                        <a:pt x="8" y="17"/>
                        <a:pt x="9" y="16"/>
                      </a:cubicBezTo>
                      <a:cubicBezTo>
                        <a:pt x="9" y="16"/>
                        <a:pt x="8" y="17"/>
                        <a:pt x="8" y="17"/>
                      </a:cubicBezTo>
                      <a:cubicBezTo>
                        <a:pt x="8" y="17"/>
                        <a:pt x="9" y="17"/>
                        <a:pt x="9" y="16"/>
                      </a:cubicBezTo>
                      <a:cubicBezTo>
                        <a:pt x="9" y="16"/>
                        <a:pt x="8" y="17"/>
                        <a:pt x="9" y="16"/>
                      </a:cubicBezTo>
                      <a:cubicBezTo>
                        <a:pt x="8" y="17"/>
                        <a:pt x="10" y="16"/>
                        <a:pt x="11" y="16"/>
                      </a:cubicBezTo>
                      <a:cubicBezTo>
                        <a:pt x="8" y="19"/>
                        <a:pt x="9" y="18"/>
                        <a:pt x="8" y="20"/>
                      </a:cubicBezTo>
                      <a:cubicBezTo>
                        <a:pt x="9" y="19"/>
                        <a:pt x="9" y="19"/>
                        <a:pt x="10" y="19"/>
                      </a:cubicBezTo>
                      <a:cubicBezTo>
                        <a:pt x="10" y="19"/>
                        <a:pt x="9" y="20"/>
                        <a:pt x="10" y="19"/>
                      </a:cubicBezTo>
                      <a:cubicBezTo>
                        <a:pt x="10" y="19"/>
                        <a:pt x="9" y="20"/>
                        <a:pt x="9" y="20"/>
                      </a:cubicBezTo>
                      <a:cubicBezTo>
                        <a:pt x="9" y="20"/>
                        <a:pt x="9" y="20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7"/>
                        <a:pt x="11" y="19"/>
                        <a:pt x="12" y="18"/>
                      </a:cubicBezTo>
                      <a:cubicBezTo>
                        <a:pt x="11" y="19"/>
                        <a:pt x="12" y="18"/>
                        <a:pt x="12" y="18"/>
                      </a:cubicBezTo>
                      <a:cubicBezTo>
                        <a:pt x="12" y="19"/>
                        <a:pt x="11" y="19"/>
                        <a:pt x="11" y="19"/>
                      </a:cubicBezTo>
                      <a:cubicBezTo>
                        <a:pt x="11" y="19"/>
                        <a:pt x="12" y="19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2" y="19"/>
                        <a:pt x="12" y="20"/>
                      </a:cubicBezTo>
                      <a:cubicBezTo>
                        <a:pt x="11" y="21"/>
                        <a:pt x="12" y="19"/>
                        <a:pt x="11" y="20"/>
                      </a:cubicBezTo>
                      <a:cubicBezTo>
                        <a:pt x="11" y="20"/>
                        <a:pt x="11" y="21"/>
                        <a:pt x="11" y="21"/>
                      </a:cubicBezTo>
                      <a:cubicBezTo>
                        <a:pt x="11" y="21"/>
                        <a:pt x="12" y="19"/>
                        <a:pt x="13" y="18"/>
                      </a:cubicBezTo>
                      <a:cubicBezTo>
                        <a:pt x="12" y="19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19"/>
                        <a:pt x="12" y="20"/>
                        <a:pt x="12" y="20"/>
                      </a:cubicBezTo>
                      <a:cubicBezTo>
                        <a:pt x="12" y="20"/>
                        <a:pt x="13" y="18"/>
                        <a:pt x="13" y="18"/>
                      </a:cubicBezTo>
                      <a:cubicBezTo>
                        <a:pt x="14" y="17"/>
                        <a:pt x="13" y="19"/>
                        <a:pt x="12" y="20"/>
                      </a:cubicBezTo>
                      <a:cubicBezTo>
                        <a:pt x="13" y="20"/>
                        <a:pt x="13" y="20"/>
                        <a:pt x="13" y="19"/>
                      </a:cubicBezTo>
                      <a:cubicBezTo>
                        <a:pt x="13" y="18"/>
                        <a:pt x="13" y="20"/>
                        <a:pt x="13" y="19"/>
                      </a:cubicBezTo>
                      <a:cubicBezTo>
                        <a:pt x="13" y="18"/>
                        <a:pt x="14" y="18"/>
                        <a:pt x="14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4" y="18"/>
                        <a:pt x="13" y="19"/>
                      </a:cubicBezTo>
                      <a:cubicBezTo>
                        <a:pt x="14" y="18"/>
                        <a:pt x="13" y="20"/>
                        <a:pt x="14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8"/>
                        <a:pt x="15" y="19"/>
                        <a:pt x="15" y="18"/>
                      </a:cubicBezTo>
                      <a:cubicBezTo>
                        <a:pt x="14" y="20"/>
                        <a:pt x="14" y="19"/>
                        <a:pt x="14" y="21"/>
                      </a:cubicBezTo>
                      <a:cubicBezTo>
                        <a:pt x="14" y="21"/>
                        <a:pt x="14" y="21"/>
                        <a:pt x="13" y="23"/>
                      </a:cubicBezTo>
                      <a:cubicBezTo>
                        <a:pt x="13" y="22"/>
                        <a:pt x="14" y="21"/>
                        <a:pt x="14" y="21"/>
                      </a:cubicBezTo>
                      <a:cubicBezTo>
                        <a:pt x="14" y="20"/>
                        <a:pt x="14" y="22"/>
                        <a:pt x="15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2"/>
                        <a:pt x="14" y="22"/>
                        <a:pt x="13" y="23"/>
                      </a:cubicBezTo>
                      <a:cubicBezTo>
                        <a:pt x="14" y="22"/>
                        <a:pt x="14" y="21"/>
                        <a:pt x="15" y="20"/>
                      </a:cubicBezTo>
                      <a:cubicBezTo>
                        <a:pt x="15" y="20"/>
                        <a:pt x="15" y="21"/>
                        <a:pt x="15" y="21"/>
                      </a:cubicBezTo>
                      <a:cubicBezTo>
                        <a:pt x="14" y="22"/>
                        <a:pt x="14" y="23"/>
                        <a:pt x="14" y="22"/>
                      </a:cubicBezTo>
                      <a:cubicBezTo>
                        <a:pt x="14" y="23"/>
                        <a:pt x="14" y="23"/>
                        <a:pt x="14" y="24"/>
                      </a:cubicBezTo>
                      <a:cubicBezTo>
                        <a:pt x="14" y="24"/>
                        <a:pt x="14" y="23"/>
                        <a:pt x="14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4"/>
                        <a:pt x="15" y="23"/>
                        <a:pt x="15" y="23"/>
                      </a:cubicBezTo>
                      <a:cubicBezTo>
                        <a:pt x="15" y="22"/>
                        <a:pt x="15" y="23"/>
                        <a:pt x="15" y="21"/>
                      </a:cubicBezTo>
                      <a:cubicBezTo>
                        <a:pt x="15" y="21"/>
                        <a:pt x="15" y="22"/>
                        <a:pt x="15" y="22"/>
                      </a:cubicBezTo>
                      <a:cubicBezTo>
                        <a:pt x="15" y="22"/>
                        <a:pt x="16" y="21"/>
                        <a:pt x="15" y="22"/>
                      </a:cubicBezTo>
                      <a:cubicBezTo>
                        <a:pt x="15" y="22"/>
                        <a:pt x="15" y="22"/>
                        <a:pt x="16" y="22"/>
                      </a:cubicBezTo>
                      <a:cubicBezTo>
                        <a:pt x="16" y="22"/>
                        <a:pt x="16" y="21"/>
                        <a:pt x="16" y="21"/>
                      </a:cubicBezTo>
                      <a:cubicBezTo>
                        <a:pt x="16" y="20"/>
                        <a:pt x="16" y="23"/>
                        <a:pt x="16" y="21"/>
                      </a:cubicBezTo>
                      <a:cubicBezTo>
                        <a:pt x="16" y="21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8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0"/>
                      </a:cubicBezTo>
                      <a:cubicBezTo>
                        <a:pt x="18" y="21"/>
                        <a:pt x="18" y="23"/>
                        <a:pt x="18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1" y="24"/>
                        <a:pt x="22" y="24"/>
                        <a:pt x="22" y="24"/>
                      </a:cubicBezTo>
                      <a:cubicBezTo>
                        <a:pt x="22" y="24"/>
                        <a:pt x="21" y="22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2"/>
                        <a:pt x="21" y="20"/>
                        <a:pt x="22" y="22"/>
                      </a:cubicBezTo>
                      <a:cubicBezTo>
                        <a:pt x="22" y="21"/>
                        <a:pt x="21" y="21"/>
                        <a:pt x="22" y="20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2"/>
                        <a:pt x="22" y="22"/>
                        <a:pt x="23" y="23"/>
                      </a:cubicBezTo>
                      <a:cubicBezTo>
                        <a:pt x="22" y="21"/>
                        <a:pt x="22" y="23"/>
                        <a:pt x="22" y="22"/>
                      </a:cubicBezTo>
                      <a:cubicBezTo>
                        <a:pt x="22" y="23"/>
                        <a:pt x="22" y="23"/>
                        <a:pt x="23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2" y="23"/>
                        <a:pt x="23" y="23"/>
                        <a:pt x="23" y="24"/>
                      </a:cubicBezTo>
                      <a:cubicBezTo>
                        <a:pt x="23" y="23"/>
                        <a:pt x="22" y="22"/>
                        <a:pt x="22" y="21"/>
                      </a:cubicBezTo>
                      <a:cubicBezTo>
                        <a:pt x="22" y="21"/>
                        <a:pt x="23" y="23"/>
                        <a:pt x="23" y="22"/>
                      </a:cubicBezTo>
                      <a:cubicBezTo>
                        <a:pt x="22" y="21"/>
                        <a:pt x="23" y="22"/>
                        <a:pt x="23" y="21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4" y="23"/>
                        <a:pt x="23" y="23"/>
                        <a:pt x="23" y="22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4" y="24"/>
                        <a:pt x="24" y="23"/>
                        <a:pt x="23" y="23"/>
                      </a:cubicBezTo>
                      <a:cubicBezTo>
                        <a:pt x="24" y="23"/>
                        <a:pt x="24" y="23"/>
                        <a:pt x="24" y="24"/>
                      </a:cubicBezTo>
                      <a:cubicBezTo>
                        <a:pt x="24" y="23"/>
                        <a:pt x="24" y="23"/>
                        <a:pt x="23" y="21"/>
                      </a:cubicBezTo>
                      <a:cubicBezTo>
                        <a:pt x="23" y="21"/>
                        <a:pt x="23" y="22"/>
                        <a:pt x="23" y="21"/>
                      </a:cubicBezTo>
                      <a:cubicBezTo>
                        <a:pt x="23" y="21"/>
                        <a:pt x="23" y="22"/>
                        <a:pt x="24" y="22"/>
                      </a:cubicBezTo>
                      <a:cubicBezTo>
                        <a:pt x="23" y="22"/>
                        <a:pt x="24" y="22"/>
                        <a:pt x="24" y="22"/>
                      </a:cubicBezTo>
                      <a:cubicBezTo>
                        <a:pt x="24" y="23"/>
                        <a:pt x="24" y="22"/>
                        <a:pt x="25" y="23"/>
                      </a:cubicBezTo>
                      <a:cubicBezTo>
                        <a:pt x="25" y="23"/>
                        <a:pt x="24" y="21"/>
                        <a:pt x="25" y="23"/>
                      </a:cubicBezTo>
                      <a:cubicBezTo>
                        <a:pt x="25" y="23"/>
                        <a:pt x="24" y="22"/>
                        <a:pt x="24" y="22"/>
                      </a:cubicBezTo>
                      <a:cubicBezTo>
                        <a:pt x="23" y="21"/>
                        <a:pt x="25" y="23"/>
                        <a:pt x="24" y="21"/>
                      </a:cubicBezTo>
                      <a:cubicBezTo>
                        <a:pt x="24" y="21"/>
                        <a:pt x="24" y="22"/>
                        <a:pt x="25" y="23"/>
                      </a:cubicBezTo>
                      <a:cubicBezTo>
                        <a:pt x="25" y="22"/>
                        <a:pt x="25" y="23"/>
                        <a:pt x="25" y="23"/>
                      </a:cubicBezTo>
                      <a:cubicBezTo>
                        <a:pt x="24" y="21"/>
                        <a:pt x="25" y="22"/>
                        <a:pt x="24" y="21"/>
                      </a:cubicBezTo>
                      <a:cubicBezTo>
                        <a:pt x="25" y="22"/>
                        <a:pt x="23" y="20"/>
                        <a:pt x="24" y="21"/>
                      </a:cubicBezTo>
                      <a:cubicBezTo>
                        <a:pt x="24" y="21"/>
                        <a:pt x="24" y="21"/>
                        <a:pt x="24" y="20"/>
                      </a:cubicBezTo>
                      <a:cubicBezTo>
                        <a:pt x="24" y="20"/>
                        <a:pt x="25" y="21"/>
                        <a:pt x="25" y="21"/>
                      </a:cubicBezTo>
                      <a:cubicBezTo>
                        <a:pt x="24" y="20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5" y="20"/>
                      </a:cubicBezTo>
                      <a:cubicBezTo>
                        <a:pt x="25" y="19"/>
                        <a:pt x="26" y="20"/>
                        <a:pt x="27" y="20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cubicBezTo>
                        <a:pt x="27" y="19"/>
                        <a:pt x="27" y="19"/>
                        <a:pt x="27" y="20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7" y="19"/>
                        <a:pt x="29" y="20"/>
                        <a:pt x="30" y="21"/>
                      </a:cubicBezTo>
                      <a:cubicBezTo>
                        <a:pt x="30" y="20"/>
                        <a:pt x="29" y="20"/>
                        <a:pt x="29" y="20"/>
                      </a:cubicBezTo>
                      <a:cubicBezTo>
                        <a:pt x="28" y="19"/>
                        <a:pt x="29" y="20"/>
                        <a:pt x="28" y="19"/>
                      </a:cubicBezTo>
                      <a:cubicBezTo>
                        <a:pt x="28" y="19"/>
                        <a:pt x="29" y="19"/>
                        <a:pt x="28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9"/>
                        <a:pt x="28" y="18"/>
                        <a:pt x="29" y="19"/>
                      </a:cubicBezTo>
                      <a:cubicBezTo>
                        <a:pt x="29" y="19"/>
                        <a:pt x="29" y="19"/>
                        <a:pt x="28" y="18"/>
                      </a:cubicBezTo>
                      <a:cubicBezTo>
                        <a:pt x="28" y="19"/>
                        <a:pt x="29" y="18"/>
                        <a:pt x="28" y="18"/>
                      </a:cubicBezTo>
                      <a:cubicBezTo>
                        <a:pt x="27" y="18"/>
                        <a:pt x="29" y="19"/>
                        <a:pt x="29" y="18"/>
                      </a:cubicBezTo>
                      <a:cubicBezTo>
                        <a:pt x="30" y="19"/>
                        <a:pt x="29" y="19"/>
                        <a:pt x="29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29" y="18"/>
                        <a:pt x="28" y="18"/>
                      </a:cubicBezTo>
                      <a:cubicBezTo>
                        <a:pt x="29" y="18"/>
                        <a:pt x="30" y="17"/>
                        <a:pt x="28" y="16"/>
                      </a:cubicBezTo>
                      <a:cubicBezTo>
                        <a:pt x="29" y="16"/>
                        <a:pt x="29" y="17"/>
                        <a:pt x="30" y="17"/>
                      </a:cubicBezTo>
                      <a:cubicBezTo>
                        <a:pt x="29" y="17"/>
                        <a:pt x="28" y="16"/>
                        <a:pt x="29" y="16"/>
                      </a:cubicBezTo>
                      <a:cubicBezTo>
                        <a:pt x="29" y="16"/>
                        <a:pt x="30" y="17"/>
                        <a:pt x="29" y="17"/>
                      </a:cubicBezTo>
                      <a:cubicBezTo>
                        <a:pt x="31" y="17"/>
                        <a:pt x="29" y="16"/>
                        <a:pt x="30" y="17"/>
                      </a:cubicBezTo>
                      <a:cubicBezTo>
                        <a:pt x="29" y="16"/>
                        <a:pt x="29" y="16"/>
                        <a:pt x="30" y="16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5"/>
                        <a:pt x="29" y="15"/>
                        <a:pt x="29" y="15"/>
                      </a:cubicBezTo>
                      <a:cubicBezTo>
                        <a:pt x="30" y="16"/>
                        <a:pt x="28" y="15"/>
                        <a:pt x="31" y="16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0" y="14"/>
                        <a:pt x="30" y="14"/>
                        <a:pt x="29" y="14"/>
                      </a:cubicBezTo>
                      <a:cubicBezTo>
                        <a:pt x="29" y="14"/>
                        <a:pt x="30" y="14"/>
                        <a:pt x="30" y="14"/>
                      </a:cubicBezTo>
                      <a:cubicBezTo>
                        <a:pt x="31" y="15"/>
                        <a:pt x="29" y="14"/>
                        <a:pt x="31" y="15"/>
                      </a:cubicBezTo>
                      <a:cubicBezTo>
                        <a:pt x="30" y="15"/>
                        <a:pt x="30" y="14"/>
                        <a:pt x="28" y="14"/>
                      </a:cubicBezTo>
                      <a:cubicBezTo>
                        <a:pt x="31" y="15"/>
                        <a:pt x="28" y="13"/>
                        <a:pt x="29" y="14"/>
                      </a:cubicBezTo>
                      <a:cubicBezTo>
                        <a:pt x="29" y="13"/>
                        <a:pt x="28" y="13"/>
                        <a:pt x="28" y="13"/>
                      </a:cubicBezTo>
                      <a:cubicBezTo>
                        <a:pt x="28" y="13"/>
                        <a:pt x="29" y="13"/>
                        <a:pt x="29" y="13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7" y="13"/>
                        <a:pt x="28" y="13"/>
                        <a:pt x="28" y="13"/>
                      </a:cubicBezTo>
                      <a:cubicBezTo>
                        <a:pt x="28" y="13"/>
                        <a:pt x="29" y="13"/>
                        <a:pt x="29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8" y="13"/>
                        <a:pt x="29" y="13"/>
                        <a:pt x="29" y="13"/>
                      </a:cubicBezTo>
                      <a:cubicBezTo>
                        <a:pt x="27" y="12"/>
                        <a:pt x="29" y="12"/>
                        <a:pt x="28" y="12"/>
                      </a:cubicBezTo>
                      <a:cubicBezTo>
                        <a:pt x="28" y="12"/>
                        <a:pt x="28" y="12"/>
                        <a:pt x="29" y="12"/>
                      </a:cubicBezTo>
                      <a:cubicBezTo>
                        <a:pt x="28" y="12"/>
                        <a:pt x="28" y="12"/>
                        <a:pt x="29" y="12"/>
                      </a:cubicBezTo>
                      <a:cubicBezTo>
                        <a:pt x="30" y="12"/>
                        <a:pt x="28" y="11"/>
                        <a:pt x="29" y="12"/>
                      </a:cubicBezTo>
                      <a:cubicBezTo>
                        <a:pt x="31" y="12"/>
                        <a:pt x="26" y="10"/>
                        <a:pt x="28" y="11"/>
                      </a:cubicBezTo>
                      <a:cubicBezTo>
                        <a:pt x="26" y="10"/>
                        <a:pt x="29" y="11"/>
                        <a:pt x="28" y="10"/>
                      </a:cubicBezTo>
                      <a:cubicBezTo>
                        <a:pt x="28" y="10"/>
                        <a:pt x="29" y="10"/>
                        <a:pt x="31" y="11"/>
                      </a:cubicBezTo>
                      <a:cubicBezTo>
                        <a:pt x="30" y="11"/>
                        <a:pt x="29" y="10"/>
                        <a:pt x="29" y="10"/>
                      </a:cubicBezTo>
                      <a:cubicBezTo>
                        <a:pt x="29" y="10"/>
                        <a:pt x="30" y="11"/>
                        <a:pt x="31" y="11"/>
                      </a:cubicBezTo>
                      <a:cubicBezTo>
                        <a:pt x="31" y="10"/>
                        <a:pt x="29" y="10"/>
                        <a:pt x="29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29" y="10"/>
                        <a:pt x="29" y="9"/>
                        <a:pt x="30" y="9"/>
                      </a:cubicBezTo>
                      <a:cubicBezTo>
                        <a:pt x="30" y="9"/>
                        <a:pt x="29" y="9"/>
                        <a:pt x="29" y="9"/>
                      </a:cubicBezTo>
                      <a:cubicBezTo>
                        <a:pt x="29" y="9"/>
                        <a:pt x="28" y="9"/>
                        <a:pt x="28" y="9"/>
                      </a:cubicBezTo>
                      <a:cubicBezTo>
                        <a:pt x="29" y="9"/>
                        <a:pt x="29" y="9"/>
                        <a:pt x="30" y="9"/>
                      </a:cubicBezTo>
                      <a:cubicBezTo>
                        <a:pt x="31" y="9"/>
                        <a:pt x="30" y="9"/>
                        <a:pt x="30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0" y="9"/>
                        <a:pt x="32" y="9"/>
                        <a:pt x="30" y="8"/>
                      </a:cubicBezTo>
                      <a:cubicBezTo>
                        <a:pt x="33" y="8"/>
                        <a:pt x="32" y="5"/>
                        <a:pt x="32" y="4"/>
                      </a:cubicBezTo>
                      <a:cubicBezTo>
                        <a:pt x="31" y="4"/>
                        <a:pt x="32" y="4"/>
                        <a:pt x="31" y="4"/>
                      </a:cubicBezTo>
                      <a:cubicBezTo>
                        <a:pt x="31" y="4"/>
                        <a:pt x="32" y="5"/>
                        <a:pt x="31" y="4"/>
                      </a:cubicBezTo>
                      <a:cubicBezTo>
                        <a:pt x="32" y="5"/>
                        <a:pt x="30" y="5"/>
                        <a:pt x="31" y="5"/>
                      </a:cubicBezTo>
                      <a:cubicBezTo>
                        <a:pt x="30" y="5"/>
                        <a:pt x="29" y="4"/>
                        <a:pt x="29" y="4"/>
                      </a:cubicBezTo>
                      <a:cubicBezTo>
                        <a:pt x="31" y="5"/>
                        <a:pt x="29" y="4"/>
                        <a:pt x="30" y="5"/>
                      </a:cubicBezTo>
                      <a:cubicBezTo>
                        <a:pt x="31" y="5"/>
                        <a:pt x="31" y="4"/>
                        <a:pt x="29" y="4"/>
                      </a:cubicBezTo>
                      <a:cubicBezTo>
                        <a:pt x="29" y="4"/>
                        <a:pt x="30" y="4"/>
                        <a:pt x="29" y="4"/>
                      </a:cubicBezTo>
                      <a:cubicBezTo>
                        <a:pt x="30" y="4"/>
                        <a:pt x="31" y="4"/>
                        <a:pt x="32" y="4"/>
                      </a:cubicBezTo>
                      <a:cubicBezTo>
                        <a:pt x="32" y="4"/>
                        <a:pt x="30" y="3"/>
                        <a:pt x="30" y="4"/>
                      </a:cubicBezTo>
                      <a:cubicBezTo>
                        <a:pt x="30" y="4"/>
                        <a:pt x="30" y="4"/>
                        <a:pt x="29" y="3"/>
                      </a:cubicBezTo>
                      <a:cubicBezTo>
                        <a:pt x="30" y="3"/>
                        <a:pt x="31" y="4"/>
                        <a:pt x="31" y="4"/>
                      </a:cubicBezTo>
                      <a:cubicBezTo>
                        <a:pt x="31" y="3"/>
                        <a:pt x="32" y="4"/>
                        <a:pt x="32" y="4"/>
                      </a:cubicBezTo>
                      <a:cubicBezTo>
                        <a:pt x="32" y="3"/>
                        <a:pt x="31" y="3"/>
                        <a:pt x="30" y="3"/>
                      </a:cubicBezTo>
                      <a:cubicBezTo>
                        <a:pt x="32" y="3"/>
                        <a:pt x="29" y="2"/>
                        <a:pt x="32" y="3"/>
                      </a:cubicBezTo>
                      <a:cubicBezTo>
                        <a:pt x="31" y="2"/>
                        <a:pt x="33" y="2"/>
                        <a:pt x="31" y="1"/>
                      </a:cubicBezTo>
                      <a:cubicBezTo>
                        <a:pt x="31" y="0"/>
                        <a:pt x="33" y="1"/>
                        <a:pt x="34" y="1"/>
                      </a:cubicBezTo>
                      <a:close/>
                      <a:moveTo>
                        <a:pt x="11" y="24"/>
                      </a:move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2" y="22"/>
                        <a:pt x="11" y="23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5"/>
                        <a:pt x="11" y="24"/>
                      </a:cubicBezTo>
                      <a:close/>
                      <a:moveTo>
                        <a:pt x="13" y="22"/>
                      </a:move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2" y="23"/>
                        <a:pt x="12" y="24"/>
                        <a:pt x="12" y="24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3" y="23"/>
                        <a:pt x="13" y="23"/>
                        <a:pt x="13" y="22"/>
                      </a:cubicBezTo>
                      <a:close/>
                      <a:moveTo>
                        <a:pt x="13" y="24"/>
                      </a:moveTo>
                      <a:cubicBezTo>
                        <a:pt x="13" y="23"/>
                        <a:pt x="12" y="24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25"/>
                        <a:pt x="12" y="24"/>
                        <a:pt x="13" y="24"/>
                      </a:cubicBezTo>
                      <a:close/>
                      <a:moveTo>
                        <a:pt x="30" y="17"/>
                      </a:moveTo>
                      <a:cubicBezTo>
                        <a:pt x="30" y="17"/>
                        <a:pt x="32" y="18"/>
                        <a:pt x="32" y="18"/>
                      </a:cubicBezTo>
                      <a:cubicBezTo>
                        <a:pt x="32" y="18"/>
                        <a:pt x="28" y="16"/>
                        <a:pt x="30" y="17"/>
                      </a:cubicBezTo>
                      <a:close/>
                      <a:moveTo>
                        <a:pt x="32" y="14"/>
                      </a:moveTo>
                      <a:cubicBezTo>
                        <a:pt x="31" y="14"/>
                        <a:pt x="30" y="14"/>
                        <a:pt x="30" y="13"/>
                      </a:cubicBezTo>
                      <a:cubicBezTo>
                        <a:pt x="31" y="14"/>
                        <a:pt x="31" y="14"/>
                        <a:pt x="32" y="14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3" y="14"/>
                        <a:pt x="32" y="14"/>
                        <a:pt x="32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4952409" y="2937132"/>
              <a:ext cx="2017390" cy="2808917"/>
              <a:chOff x="4952409" y="2937132"/>
              <a:chExt cx="2017390" cy="2808917"/>
            </a:xfrm>
          </p:grpSpPr>
          <p:sp>
            <p:nvSpPr>
              <p:cNvPr id="11" name="Freeform 40"/>
              <p:cNvSpPr>
                <a:spLocks/>
              </p:cNvSpPr>
              <p:nvPr/>
            </p:nvSpPr>
            <p:spPr bwMode="auto">
              <a:xfrm rot="976095">
                <a:off x="4952409" y="2937132"/>
                <a:ext cx="50472" cy="69401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1 h 4"/>
                  <a:gd name="T4" fmla="*/ 2 w 3"/>
                  <a:gd name="T5" fmla="*/ 3 h 4"/>
                  <a:gd name="T6" fmla="*/ 3 w 3"/>
                  <a:gd name="T7" fmla="*/ 3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3" y="1"/>
                      <a:pt x="1" y="0"/>
                      <a:pt x="1" y="1"/>
                    </a:cubicBezTo>
                    <a:cubicBezTo>
                      <a:pt x="3" y="2"/>
                      <a:pt x="0" y="2"/>
                      <a:pt x="2" y="3"/>
                    </a:cubicBezTo>
                    <a:cubicBezTo>
                      <a:pt x="2" y="2"/>
                      <a:pt x="2" y="4"/>
                      <a:pt x="3" y="3"/>
                    </a:cubicBezTo>
                    <a:cubicBezTo>
                      <a:pt x="3" y="2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42"/>
              <p:cNvSpPr>
                <a:spLocks/>
              </p:cNvSpPr>
              <p:nvPr/>
            </p:nvSpPr>
            <p:spPr bwMode="auto">
              <a:xfrm rot="976095">
                <a:off x="5196603" y="3630902"/>
                <a:ext cx="0" cy="18929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43"/>
              <p:cNvSpPr>
                <a:spLocks/>
              </p:cNvSpPr>
              <p:nvPr/>
            </p:nvSpPr>
            <p:spPr bwMode="auto">
              <a:xfrm rot="976095">
                <a:off x="6847651" y="3751639"/>
                <a:ext cx="37854" cy="88326"/>
              </a:xfrm>
              <a:custGeom>
                <a:avLst/>
                <a:gdLst>
                  <a:gd name="T0" fmla="*/ 1 w 2"/>
                  <a:gd name="T1" fmla="*/ 4 h 5"/>
                  <a:gd name="T2" fmla="*/ 1 w 2"/>
                  <a:gd name="T3" fmla="*/ 1 h 5"/>
                  <a:gd name="T4" fmla="*/ 2 w 2"/>
                  <a:gd name="T5" fmla="*/ 1 h 5"/>
                  <a:gd name="T6" fmla="*/ 1 w 2"/>
                  <a:gd name="T7" fmla="*/ 0 h 5"/>
                  <a:gd name="T8" fmla="*/ 0 w 2"/>
                  <a:gd name="T9" fmla="*/ 3 h 5"/>
                  <a:gd name="T10" fmla="*/ 1 w 2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1" y="4"/>
                    </a:moveTo>
                    <a:cubicBezTo>
                      <a:pt x="1" y="4"/>
                      <a:pt x="1" y="2"/>
                      <a:pt x="1" y="1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2"/>
                      <a:pt x="0" y="5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44"/>
              <p:cNvSpPr>
                <a:spLocks/>
              </p:cNvSpPr>
              <p:nvPr/>
            </p:nvSpPr>
            <p:spPr bwMode="auto">
              <a:xfrm rot="976095">
                <a:off x="6936252" y="3585852"/>
                <a:ext cx="31547" cy="82019"/>
              </a:xfrm>
              <a:custGeom>
                <a:avLst/>
                <a:gdLst>
                  <a:gd name="T0" fmla="*/ 2 w 2"/>
                  <a:gd name="T1" fmla="*/ 4 h 5"/>
                  <a:gd name="T2" fmla="*/ 1 w 2"/>
                  <a:gd name="T3" fmla="*/ 0 h 5"/>
                  <a:gd name="T4" fmla="*/ 2 w 2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2" y="4"/>
                    </a:moveTo>
                    <a:cubicBezTo>
                      <a:pt x="0" y="4"/>
                      <a:pt x="2" y="1"/>
                      <a:pt x="1" y="0"/>
                    </a:cubicBezTo>
                    <a:cubicBezTo>
                      <a:pt x="1" y="1"/>
                      <a:pt x="1" y="5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45"/>
              <p:cNvSpPr>
                <a:spLocks/>
              </p:cNvSpPr>
              <p:nvPr/>
            </p:nvSpPr>
            <p:spPr bwMode="auto">
              <a:xfrm rot="976095">
                <a:off x="5738366" y="3113517"/>
                <a:ext cx="50472" cy="50472"/>
              </a:xfrm>
              <a:custGeom>
                <a:avLst/>
                <a:gdLst>
                  <a:gd name="T0" fmla="*/ 3 w 3"/>
                  <a:gd name="T1" fmla="*/ 2 h 3"/>
                  <a:gd name="T2" fmla="*/ 2 w 3"/>
                  <a:gd name="T3" fmla="*/ 1 h 3"/>
                  <a:gd name="T4" fmla="*/ 2 w 3"/>
                  <a:gd name="T5" fmla="*/ 1 h 3"/>
                  <a:gd name="T6" fmla="*/ 1 w 3"/>
                  <a:gd name="T7" fmla="*/ 1 h 3"/>
                  <a:gd name="T8" fmla="*/ 0 w 3"/>
                  <a:gd name="T9" fmla="*/ 2 h 3"/>
                  <a:gd name="T10" fmla="*/ 1 w 3"/>
                  <a:gd name="T11" fmla="*/ 3 h 3"/>
                  <a:gd name="T12" fmla="*/ 2 w 3"/>
                  <a:gd name="T13" fmla="*/ 2 h 3"/>
                  <a:gd name="T14" fmla="*/ 2 w 3"/>
                  <a:gd name="T15" fmla="*/ 2 h 3"/>
                  <a:gd name="T16" fmla="*/ 2 w 3"/>
                  <a:gd name="T17" fmla="*/ 2 h 3"/>
                  <a:gd name="T18" fmla="*/ 3 w 3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2"/>
                      <a:pt x="3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2"/>
                    </a:cubicBezTo>
                    <a:cubicBezTo>
                      <a:pt x="2" y="1"/>
                      <a:pt x="0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47"/>
              <p:cNvSpPr>
                <a:spLocks/>
              </p:cNvSpPr>
              <p:nvPr/>
            </p:nvSpPr>
            <p:spPr bwMode="auto">
              <a:xfrm rot="976095">
                <a:off x="5713446" y="3571418"/>
                <a:ext cx="0" cy="18929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48"/>
              <p:cNvSpPr>
                <a:spLocks/>
              </p:cNvSpPr>
              <p:nvPr/>
            </p:nvSpPr>
            <p:spPr bwMode="auto">
              <a:xfrm rot="976095">
                <a:off x="6224677" y="3923030"/>
                <a:ext cx="31547" cy="50472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1 h 3"/>
                  <a:gd name="T4" fmla="*/ 2 w 2"/>
                  <a:gd name="T5" fmla="*/ 1 h 3"/>
                  <a:gd name="T6" fmla="*/ 1 w 2"/>
                  <a:gd name="T7" fmla="*/ 0 h 3"/>
                  <a:gd name="T8" fmla="*/ 0 w 2"/>
                  <a:gd name="T9" fmla="*/ 2 h 3"/>
                  <a:gd name="T10" fmla="*/ 2 w 2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2" y="1"/>
                      <a:pt x="1" y="3"/>
                      <a:pt x="2" y="2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9"/>
              <p:cNvSpPr>
                <a:spLocks/>
              </p:cNvSpPr>
              <p:nvPr/>
            </p:nvSpPr>
            <p:spPr bwMode="auto">
              <a:xfrm rot="976095">
                <a:off x="6288537" y="3816797"/>
                <a:ext cx="31547" cy="50472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1 h 3"/>
                  <a:gd name="T4" fmla="*/ 1 w 2"/>
                  <a:gd name="T5" fmla="*/ 0 h 3"/>
                  <a:gd name="T6" fmla="*/ 2 w 2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2" y="2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50"/>
              <p:cNvSpPr>
                <a:spLocks/>
              </p:cNvSpPr>
              <p:nvPr/>
            </p:nvSpPr>
            <p:spPr bwMode="auto">
              <a:xfrm rot="976095">
                <a:off x="5998208" y="4630616"/>
                <a:ext cx="18929" cy="50472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1 h 3"/>
                  <a:gd name="T4" fmla="*/ 0 w 1"/>
                  <a:gd name="T5" fmla="*/ 1 h 3"/>
                  <a:gd name="T6" fmla="*/ 1 w 1"/>
                  <a:gd name="T7" fmla="*/ 3 h 3"/>
                  <a:gd name="T8" fmla="*/ 1 w 1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3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3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51"/>
              <p:cNvSpPr>
                <a:spLocks noEditPoints="1"/>
              </p:cNvSpPr>
              <p:nvPr/>
            </p:nvSpPr>
            <p:spPr bwMode="auto">
              <a:xfrm rot="976095">
                <a:off x="5764775" y="4403510"/>
                <a:ext cx="712921" cy="492103"/>
              </a:xfrm>
              <a:custGeom>
                <a:avLst/>
                <a:gdLst>
                  <a:gd name="T0" fmla="*/ 40 w 42"/>
                  <a:gd name="T1" fmla="*/ 1 h 29"/>
                  <a:gd name="T2" fmla="*/ 40 w 42"/>
                  <a:gd name="T3" fmla="*/ 5 h 29"/>
                  <a:gd name="T4" fmla="*/ 39 w 42"/>
                  <a:gd name="T5" fmla="*/ 8 h 29"/>
                  <a:gd name="T6" fmla="*/ 38 w 42"/>
                  <a:gd name="T7" fmla="*/ 11 h 29"/>
                  <a:gd name="T8" fmla="*/ 36 w 42"/>
                  <a:gd name="T9" fmla="*/ 12 h 29"/>
                  <a:gd name="T10" fmla="*/ 34 w 42"/>
                  <a:gd name="T11" fmla="*/ 12 h 29"/>
                  <a:gd name="T12" fmla="*/ 33 w 42"/>
                  <a:gd name="T13" fmla="*/ 13 h 29"/>
                  <a:gd name="T14" fmla="*/ 33 w 42"/>
                  <a:gd name="T15" fmla="*/ 15 h 29"/>
                  <a:gd name="T16" fmla="*/ 32 w 42"/>
                  <a:gd name="T17" fmla="*/ 14 h 29"/>
                  <a:gd name="T18" fmla="*/ 29 w 42"/>
                  <a:gd name="T19" fmla="*/ 16 h 29"/>
                  <a:gd name="T20" fmla="*/ 27 w 42"/>
                  <a:gd name="T21" fmla="*/ 18 h 29"/>
                  <a:gd name="T22" fmla="*/ 27 w 42"/>
                  <a:gd name="T23" fmla="*/ 20 h 29"/>
                  <a:gd name="T24" fmla="*/ 25 w 42"/>
                  <a:gd name="T25" fmla="*/ 19 h 29"/>
                  <a:gd name="T26" fmla="*/ 23 w 42"/>
                  <a:gd name="T27" fmla="*/ 18 h 29"/>
                  <a:gd name="T28" fmla="*/ 23 w 42"/>
                  <a:gd name="T29" fmla="*/ 20 h 29"/>
                  <a:gd name="T30" fmla="*/ 21 w 42"/>
                  <a:gd name="T31" fmla="*/ 20 h 29"/>
                  <a:gd name="T32" fmla="*/ 20 w 42"/>
                  <a:gd name="T33" fmla="*/ 21 h 29"/>
                  <a:gd name="T34" fmla="*/ 15 w 42"/>
                  <a:gd name="T35" fmla="*/ 23 h 29"/>
                  <a:gd name="T36" fmla="*/ 13 w 42"/>
                  <a:gd name="T37" fmla="*/ 24 h 29"/>
                  <a:gd name="T38" fmla="*/ 9 w 42"/>
                  <a:gd name="T39" fmla="*/ 25 h 29"/>
                  <a:gd name="T40" fmla="*/ 5 w 42"/>
                  <a:gd name="T41" fmla="*/ 27 h 29"/>
                  <a:gd name="T42" fmla="*/ 5 w 42"/>
                  <a:gd name="T43" fmla="*/ 28 h 29"/>
                  <a:gd name="T44" fmla="*/ 3 w 42"/>
                  <a:gd name="T45" fmla="*/ 27 h 29"/>
                  <a:gd name="T46" fmla="*/ 4 w 42"/>
                  <a:gd name="T47" fmla="*/ 23 h 29"/>
                  <a:gd name="T48" fmla="*/ 6 w 42"/>
                  <a:gd name="T49" fmla="*/ 20 h 29"/>
                  <a:gd name="T50" fmla="*/ 9 w 42"/>
                  <a:gd name="T51" fmla="*/ 20 h 29"/>
                  <a:gd name="T52" fmla="*/ 10 w 42"/>
                  <a:gd name="T53" fmla="*/ 18 h 29"/>
                  <a:gd name="T54" fmla="*/ 11 w 42"/>
                  <a:gd name="T55" fmla="*/ 19 h 29"/>
                  <a:gd name="T56" fmla="*/ 12 w 42"/>
                  <a:gd name="T57" fmla="*/ 18 h 29"/>
                  <a:gd name="T58" fmla="*/ 11 w 42"/>
                  <a:gd name="T59" fmla="*/ 16 h 29"/>
                  <a:gd name="T60" fmla="*/ 13 w 42"/>
                  <a:gd name="T61" fmla="*/ 17 h 29"/>
                  <a:gd name="T62" fmla="*/ 14 w 42"/>
                  <a:gd name="T63" fmla="*/ 18 h 29"/>
                  <a:gd name="T64" fmla="*/ 14 w 42"/>
                  <a:gd name="T65" fmla="*/ 17 h 29"/>
                  <a:gd name="T66" fmla="*/ 16 w 42"/>
                  <a:gd name="T67" fmla="*/ 18 h 29"/>
                  <a:gd name="T68" fmla="*/ 15 w 42"/>
                  <a:gd name="T69" fmla="*/ 16 h 29"/>
                  <a:gd name="T70" fmla="*/ 19 w 42"/>
                  <a:gd name="T71" fmla="*/ 18 h 29"/>
                  <a:gd name="T72" fmla="*/ 22 w 42"/>
                  <a:gd name="T73" fmla="*/ 13 h 29"/>
                  <a:gd name="T74" fmla="*/ 23 w 42"/>
                  <a:gd name="T75" fmla="*/ 17 h 29"/>
                  <a:gd name="T76" fmla="*/ 23 w 42"/>
                  <a:gd name="T77" fmla="*/ 14 h 29"/>
                  <a:gd name="T78" fmla="*/ 24 w 42"/>
                  <a:gd name="T79" fmla="*/ 16 h 29"/>
                  <a:gd name="T80" fmla="*/ 25 w 42"/>
                  <a:gd name="T81" fmla="*/ 16 h 29"/>
                  <a:gd name="T82" fmla="*/ 25 w 42"/>
                  <a:gd name="T83" fmla="*/ 15 h 29"/>
                  <a:gd name="T84" fmla="*/ 26 w 42"/>
                  <a:gd name="T85" fmla="*/ 13 h 29"/>
                  <a:gd name="T86" fmla="*/ 29 w 42"/>
                  <a:gd name="T87" fmla="*/ 15 h 29"/>
                  <a:gd name="T88" fmla="*/ 30 w 42"/>
                  <a:gd name="T89" fmla="*/ 14 h 29"/>
                  <a:gd name="T90" fmla="*/ 30 w 42"/>
                  <a:gd name="T91" fmla="*/ 14 h 29"/>
                  <a:gd name="T92" fmla="*/ 30 w 42"/>
                  <a:gd name="T93" fmla="*/ 11 h 29"/>
                  <a:gd name="T94" fmla="*/ 30 w 42"/>
                  <a:gd name="T95" fmla="*/ 9 h 29"/>
                  <a:gd name="T96" fmla="*/ 32 w 42"/>
                  <a:gd name="T97" fmla="*/ 10 h 29"/>
                  <a:gd name="T98" fmla="*/ 31 w 42"/>
                  <a:gd name="T99" fmla="*/ 9 h 29"/>
                  <a:gd name="T100" fmla="*/ 32 w 42"/>
                  <a:gd name="T101" fmla="*/ 8 h 29"/>
                  <a:gd name="T102" fmla="*/ 32 w 42"/>
                  <a:gd name="T103" fmla="*/ 8 h 29"/>
                  <a:gd name="T104" fmla="*/ 34 w 42"/>
                  <a:gd name="T105" fmla="*/ 7 h 29"/>
                  <a:gd name="T106" fmla="*/ 33 w 42"/>
                  <a:gd name="T107" fmla="*/ 5 h 29"/>
                  <a:gd name="T108" fmla="*/ 34 w 42"/>
                  <a:gd name="T109" fmla="*/ 5 h 29"/>
                  <a:gd name="T110" fmla="*/ 34 w 42"/>
                  <a:gd name="T111" fmla="*/ 3 h 29"/>
                  <a:gd name="T112" fmla="*/ 32 w 42"/>
                  <a:gd name="T113" fmla="*/ 3 h 29"/>
                  <a:gd name="T114" fmla="*/ 35 w 42"/>
                  <a:gd name="T115" fmla="*/ 2 h 29"/>
                  <a:gd name="T116" fmla="*/ 14 w 42"/>
                  <a:gd name="T117" fmla="*/ 21 h 29"/>
                  <a:gd name="T118" fmla="*/ 14 w 42"/>
                  <a:gd name="T119" fmla="*/ 21 h 29"/>
                  <a:gd name="T120" fmla="*/ 14 w 42"/>
                  <a:gd name="T121" fmla="*/ 19 h 29"/>
                  <a:gd name="T122" fmla="*/ 31 w 42"/>
                  <a:gd name="T123" fmla="*/ 12 h 29"/>
                  <a:gd name="T124" fmla="*/ 34 w 42"/>
                  <a:gd name="T125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" h="29">
                    <a:moveTo>
                      <a:pt x="36" y="0"/>
                    </a:moveTo>
                    <a:cubicBezTo>
                      <a:pt x="36" y="0"/>
                      <a:pt x="37" y="0"/>
                      <a:pt x="38" y="0"/>
                    </a:cubicBezTo>
                    <a:cubicBezTo>
                      <a:pt x="39" y="0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2"/>
                    </a:cubicBezTo>
                    <a:cubicBezTo>
                      <a:pt x="39" y="2"/>
                      <a:pt x="39" y="2"/>
                      <a:pt x="40" y="1"/>
                    </a:cubicBezTo>
                    <a:cubicBezTo>
                      <a:pt x="39" y="2"/>
                      <a:pt x="39" y="3"/>
                      <a:pt x="40" y="3"/>
                    </a:cubicBezTo>
                    <a:cubicBezTo>
                      <a:pt x="39" y="3"/>
                      <a:pt x="42" y="3"/>
                      <a:pt x="39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39" y="4"/>
                      <a:pt x="40" y="5"/>
                      <a:pt x="41" y="5"/>
                    </a:cubicBezTo>
                    <a:cubicBezTo>
                      <a:pt x="41" y="5"/>
                      <a:pt x="39" y="5"/>
                      <a:pt x="40" y="5"/>
                    </a:cubicBezTo>
                    <a:cubicBezTo>
                      <a:pt x="39" y="5"/>
                      <a:pt x="41" y="6"/>
                      <a:pt x="39" y="5"/>
                    </a:cubicBezTo>
                    <a:cubicBezTo>
                      <a:pt x="39" y="6"/>
                      <a:pt x="41" y="7"/>
                      <a:pt x="39" y="6"/>
                    </a:cubicBezTo>
                    <a:cubicBezTo>
                      <a:pt x="39" y="7"/>
                      <a:pt x="40" y="7"/>
                      <a:pt x="39" y="7"/>
                    </a:cubicBezTo>
                    <a:cubicBezTo>
                      <a:pt x="40" y="7"/>
                      <a:pt x="40" y="8"/>
                      <a:pt x="40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40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9"/>
                      <a:pt x="39" y="10"/>
                      <a:pt x="38" y="9"/>
                    </a:cubicBezTo>
                    <a:cubicBezTo>
                      <a:pt x="39" y="11"/>
                      <a:pt x="37" y="10"/>
                      <a:pt x="37" y="10"/>
                    </a:cubicBezTo>
                    <a:cubicBezTo>
                      <a:pt x="38" y="11"/>
                      <a:pt x="37" y="9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0"/>
                      <a:pt x="37" y="10"/>
                    </a:cubicBezTo>
                    <a:cubicBezTo>
                      <a:pt x="37" y="11"/>
                      <a:pt x="37" y="11"/>
                      <a:pt x="38" y="11"/>
                    </a:cubicBezTo>
                    <a:cubicBezTo>
                      <a:pt x="37" y="11"/>
                      <a:pt x="36" y="11"/>
                      <a:pt x="36" y="11"/>
                    </a:cubicBezTo>
                    <a:cubicBezTo>
                      <a:pt x="36" y="12"/>
                      <a:pt x="36" y="11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6" y="12"/>
                    </a:cubicBezTo>
                    <a:cubicBezTo>
                      <a:pt x="37" y="13"/>
                      <a:pt x="35" y="11"/>
                      <a:pt x="35" y="12"/>
                    </a:cubicBezTo>
                    <a:cubicBezTo>
                      <a:pt x="36" y="13"/>
                      <a:pt x="35" y="13"/>
                      <a:pt x="34" y="12"/>
                    </a:cubicBezTo>
                    <a:cubicBezTo>
                      <a:pt x="34" y="13"/>
                      <a:pt x="35" y="13"/>
                      <a:pt x="35" y="13"/>
                    </a:cubicBezTo>
                    <a:cubicBezTo>
                      <a:pt x="34" y="12"/>
                      <a:pt x="35" y="14"/>
                      <a:pt x="34" y="14"/>
                    </a:cubicBezTo>
                    <a:cubicBezTo>
                      <a:pt x="34" y="14"/>
                      <a:pt x="34" y="13"/>
                      <a:pt x="33" y="13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13"/>
                      <a:pt x="33" y="14"/>
                      <a:pt x="33" y="13"/>
                    </a:cubicBezTo>
                    <a:cubicBezTo>
                      <a:pt x="33" y="14"/>
                      <a:pt x="33" y="14"/>
                      <a:pt x="34" y="14"/>
                    </a:cubicBezTo>
                    <a:cubicBezTo>
                      <a:pt x="34" y="15"/>
                      <a:pt x="33" y="14"/>
                      <a:pt x="34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2" y="13"/>
                      <a:pt x="33" y="15"/>
                      <a:pt x="33" y="14"/>
                    </a:cubicBezTo>
                    <a:cubicBezTo>
                      <a:pt x="33" y="14"/>
                      <a:pt x="33" y="14"/>
                      <a:pt x="33" y="15"/>
                    </a:cubicBezTo>
                    <a:cubicBezTo>
                      <a:pt x="33" y="15"/>
                      <a:pt x="33" y="15"/>
                      <a:pt x="34" y="15"/>
                    </a:cubicBezTo>
                    <a:cubicBezTo>
                      <a:pt x="33" y="15"/>
                      <a:pt x="33" y="14"/>
                      <a:pt x="33" y="15"/>
                    </a:cubicBezTo>
                    <a:cubicBezTo>
                      <a:pt x="32" y="14"/>
                      <a:pt x="32" y="14"/>
                      <a:pt x="31" y="12"/>
                    </a:cubicBezTo>
                    <a:cubicBezTo>
                      <a:pt x="31" y="13"/>
                      <a:pt x="32" y="14"/>
                      <a:pt x="32" y="15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5"/>
                      <a:pt x="31" y="15"/>
                      <a:pt x="32" y="16"/>
                    </a:cubicBezTo>
                    <a:cubicBezTo>
                      <a:pt x="30" y="15"/>
                      <a:pt x="31" y="16"/>
                      <a:pt x="30" y="16"/>
                    </a:cubicBezTo>
                    <a:cubicBezTo>
                      <a:pt x="30" y="16"/>
                      <a:pt x="30" y="16"/>
                      <a:pt x="29" y="15"/>
                    </a:cubicBezTo>
                    <a:cubicBezTo>
                      <a:pt x="29" y="15"/>
                      <a:pt x="30" y="17"/>
                      <a:pt x="30" y="17"/>
                    </a:cubicBezTo>
                    <a:cubicBezTo>
                      <a:pt x="29" y="15"/>
                      <a:pt x="30" y="18"/>
                      <a:pt x="29" y="16"/>
                    </a:cubicBezTo>
                    <a:cubicBezTo>
                      <a:pt x="30" y="18"/>
                      <a:pt x="29" y="17"/>
                      <a:pt x="29" y="18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9"/>
                      <a:pt x="28" y="17"/>
                      <a:pt x="28" y="19"/>
                    </a:cubicBezTo>
                    <a:cubicBezTo>
                      <a:pt x="28" y="19"/>
                      <a:pt x="28" y="19"/>
                      <a:pt x="27" y="18"/>
                    </a:cubicBezTo>
                    <a:cubicBezTo>
                      <a:pt x="28" y="19"/>
                      <a:pt x="28" y="20"/>
                      <a:pt x="27" y="18"/>
                    </a:cubicBezTo>
                    <a:cubicBezTo>
                      <a:pt x="27" y="18"/>
                      <a:pt x="27" y="19"/>
                      <a:pt x="28" y="20"/>
                    </a:cubicBezTo>
                    <a:cubicBezTo>
                      <a:pt x="27" y="20"/>
                      <a:pt x="26" y="18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6" y="19"/>
                    </a:cubicBezTo>
                    <a:cubicBezTo>
                      <a:pt x="26" y="19"/>
                      <a:pt x="27" y="19"/>
                      <a:pt x="27" y="20"/>
                    </a:cubicBezTo>
                    <a:cubicBezTo>
                      <a:pt x="26" y="20"/>
                      <a:pt x="26" y="19"/>
                      <a:pt x="26" y="19"/>
                    </a:cubicBezTo>
                    <a:cubicBezTo>
                      <a:pt x="27" y="20"/>
                      <a:pt x="26" y="19"/>
                      <a:pt x="26" y="20"/>
                    </a:cubicBezTo>
                    <a:cubicBezTo>
                      <a:pt x="25" y="19"/>
                      <a:pt x="26" y="20"/>
                      <a:pt x="25" y="19"/>
                    </a:cubicBezTo>
                    <a:cubicBezTo>
                      <a:pt x="26" y="20"/>
                      <a:pt x="25" y="20"/>
                      <a:pt x="25" y="20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5" y="20"/>
                      <a:pt x="25" y="21"/>
                    </a:cubicBezTo>
                    <a:cubicBezTo>
                      <a:pt x="25" y="20"/>
                      <a:pt x="25" y="21"/>
                      <a:pt x="24" y="19"/>
                    </a:cubicBezTo>
                    <a:cubicBezTo>
                      <a:pt x="24" y="19"/>
                      <a:pt x="24" y="20"/>
                      <a:pt x="25" y="20"/>
                    </a:cubicBezTo>
                    <a:cubicBezTo>
                      <a:pt x="24" y="20"/>
                      <a:pt x="24" y="19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4" y="19"/>
                      <a:pt x="24" y="20"/>
                    </a:cubicBezTo>
                    <a:cubicBezTo>
                      <a:pt x="24" y="20"/>
                      <a:pt x="24" y="21"/>
                      <a:pt x="24" y="20"/>
                    </a:cubicBezTo>
                    <a:cubicBezTo>
                      <a:pt x="23" y="18"/>
                      <a:pt x="25" y="21"/>
                      <a:pt x="24" y="21"/>
                    </a:cubicBezTo>
                    <a:cubicBezTo>
                      <a:pt x="24" y="20"/>
                      <a:pt x="24" y="20"/>
                      <a:pt x="23" y="19"/>
                    </a:cubicBezTo>
                    <a:cubicBezTo>
                      <a:pt x="23" y="20"/>
                      <a:pt x="24" y="21"/>
                      <a:pt x="23" y="20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2"/>
                      <a:pt x="23" y="20"/>
                      <a:pt x="23" y="21"/>
                    </a:cubicBezTo>
                    <a:cubicBezTo>
                      <a:pt x="23" y="21"/>
                      <a:pt x="23" y="20"/>
                      <a:pt x="22" y="20"/>
                    </a:cubicBezTo>
                    <a:cubicBezTo>
                      <a:pt x="23" y="21"/>
                      <a:pt x="23" y="22"/>
                      <a:pt x="22" y="20"/>
                    </a:cubicBezTo>
                    <a:cubicBezTo>
                      <a:pt x="22" y="22"/>
                      <a:pt x="21" y="20"/>
                      <a:pt x="21" y="20"/>
                    </a:cubicBezTo>
                    <a:cubicBezTo>
                      <a:pt x="21" y="20"/>
                      <a:pt x="21" y="21"/>
                      <a:pt x="22" y="21"/>
                    </a:cubicBezTo>
                    <a:cubicBezTo>
                      <a:pt x="21" y="20"/>
                      <a:pt x="21" y="22"/>
                      <a:pt x="21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2" y="22"/>
                      <a:pt x="21" y="22"/>
                    </a:cubicBezTo>
                    <a:cubicBezTo>
                      <a:pt x="21" y="22"/>
                      <a:pt x="21" y="21"/>
                      <a:pt x="20" y="21"/>
                    </a:cubicBezTo>
                    <a:cubicBezTo>
                      <a:pt x="21" y="22"/>
                      <a:pt x="20" y="20"/>
                      <a:pt x="20" y="20"/>
                    </a:cubicBezTo>
                    <a:cubicBezTo>
                      <a:pt x="21" y="23"/>
                      <a:pt x="19" y="21"/>
                      <a:pt x="20" y="23"/>
                    </a:cubicBezTo>
                    <a:cubicBezTo>
                      <a:pt x="18" y="20"/>
                      <a:pt x="19" y="24"/>
                      <a:pt x="17" y="22"/>
                    </a:cubicBezTo>
                    <a:cubicBezTo>
                      <a:pt x="18" y="25"/>
                      <a:pt x="16" y="22"/>
                      <a:pt x="15" y="24"/>
                    </a:cubicBezTo>
                    <a:cubicBezTo>
                      <a:pt x="15" y="24"/>
                      <a:pt x="15" y="23"/>
                      <a:pt x="15" y="23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5"/>
                      <a:pt x="14" y="24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3"/>
                    </a:cubicBezTo>
                    <a:cubicBezTo>
                      <a:pt x="14" y="24"/>
                      <a:pt x="13" y="24"/>
                      <a:pt x="13" y="24"/>
                    </a:cubicBezTo>
                    <a:cubicBezTo>
                      <a:pt x="14" y="25"/>
                      <a:pt x="13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1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3"/>
                      <a:pt x="10" y="25"/>
                      <a:pt x="9" y="25"/>
                    </a:cubicBezTo>
                    <a:cubicBezTo>
                      <a:pt x="10" y="26"/>
                      <a:pt x="9" y="27"/>
                      <a:pt x="8" y="26"/>
                    </a:cubicBezTo>
                    <a:cubicBezTo>
                      <a:pt x="9" y="28"/>
                      <a:pt x="8" y="28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5" y="27"/>
                    </a:cubicBezTo>
                    <a:cubicBezTo>
                      <a:pt x="7" y="28"/>
                      <a:pt x="7" y="28"/>
                      <a:pt x="5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5" y="28"/>
                    </a:cubicBezTo>
                    <a:cubicBezTo>
                      <a:pt x="5" y="28"/>
                      <a:pt x="6" y="28"/>
                      <a:pt x="6" y="28"/>
                    </a:cubicBezTo>
                    <a:cubicBezTo>
                      <a:pt x="7" y="29"/>
                      <a:pt x="6" y="29"/>
                      <a:pt x="6" y="29"/>
                    </a:cubicBezTo>
                    <a:cubicBezTo>
                      <a:pt x="6" y="29"/>
                      <a:pt x="4" y="28"/>
                      <a:pt x="5" y="28"/>
                    </a:cubicBezTo>
                    <a:cubicBezTo>
                      <a:pt x="5" y="28"/>
                      <a:pt x="5" y="28"/>
                      <a:pt x="4" y="28"/>
                    </a:cubicBezTo>
                    <a:cubicBezTo>
                      <a:pt x="4" y="28"/>
                      <a:pt x="5" y="28"/>
                      <a:pt x="5" y="28"/>
                    </a:cubicBezTo>
                    <a:cubicBezTo>
                      <a:pt x="4" y="28"/>
                      <a:pt x="4" y="28"/>
                      <a:pt x="3" y="27"/>
                    </a:cubicBezTo>
                    <a:cubicBezTo>
                      <a:pt x="3" y="27"/>
                      <a:pt x="2" y="26"/>
                      <a:pt x="2" y="26"/>
                    </a:cubicBezTo>
                    <a:cubicBezTo>
                      <a:pt x="2" y="26"/>
                      <a:pt x="3" y="27"/>
                      <a:pt x="3" y="27"/>
                    </a:cubicBezTo>
                    <a:cubicBezTo>
                      <a:pt x="0" y="25"/>
                      <a:pt x="4" y="26"/>
                      <a:pt x="2" y="24"/>
                    </a:cubicBezTo>
                    <a:cubicBezTo>
                      <a:pt x="2" y="24"/>
                      <a:pt x="3" y="24"/>
                      <a:pt x="3" y="25"/>
                    </a:cubicBezTo>
                    <a:cubicBezTo>
                      <a:pt x="3" y="24"/>
                      <a:pt x="4" y="24"/>
                      <a:pt x="4" y="24"/>
                    </a:cubicBezTo>
                    <a:cubicBezTo>
                      <a:pt x="5" y="25"/>
                      <a:pt x="4" y="24"/>
                      <a:pt x="5" y="25"/>
                    </a:cubicBezTo>
                    <a:cubicBezTo>
                      <a:pt x="5" y="24"/>
                      <a:pt x="4" y="24"/>
                      <a:pt x="4" y="23"/>
                    </a:cubicBezTo>
                    <a:cubicBezTo>
                      <a:pt x="5" y="24"/>
                      <a:pt x="4" y="21"/>
                      <a:pt x="5" y="22"/>
                    </a:cubicBezTo>
                    <a:cubicBezTo>
                      <a:pt x="5" y="22"/>
                      <a:pt x="4" y="22"/>
                      <a:pt x="5" y="22"/>
                    </a:cubicBezTo>
                    <a:cubicBezTo>
                      <a:pt x="5" y="22"/>
                      <a:pt x="6" y="21"/>
                      <a:pt x="5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0"/>
                    </a:cubicBezTo>
                    <a:cubicBezTo>
                      <a:pt x="6" y="20"/>
                      <a:pt x="7" y="21"/>
                      <a:pt x="6" y="20"/>
                    </a:cubicBezTo>
                    <a:cubicBezTo>
                      <a:pt x="7" y="21"/>
                      <a:pt x="6" y="19"/>
                      <a:pt x="6" y="18"/>
                    </a:cubicBezTo>
                    <a:cubicBezTo>
                      <a:pt x="8" y="21"/>
                      <a:pt x="8" y="20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10" y="21"/>
                      <a:pt x="9" y="20"/>
                    </a:cubicBezTo>
                    <a:cubicBezTo>
                      <a:pt x="9" y="20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18"/>
                      <a:pt x="10" y="19"/>
                      <a:pt x="9" y="18"/>
                    </a:cubicBezTo>
                    <a:cubicBezTo>
                      <a:pt x="10" y="19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9"/>
                    </a:cubicBezTo>
                    <a:cubicBezTo>
                      <a:pt x="11" y="20"/>
                      <a:pt x="10" y="18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1" y="19"/>
                      <a:pt x="10" y="18"/>
                      <a:pt x="10" y="17"/>
                    </a:cubicBezTo>
                    <a:cubicBezTo>
                      <a:pt x="11" y="18"/>
                      <a:pt x="10" y="17"/>
                      <a:pt x="11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8"/>
                      <a:pt x="11" y="18"/>
                      <a:pt x="12" y="18"/>
                    </a:cubicBezTo>
                    <a:cubicBezTo>
                      <a:pt x="12" y="18"/>
                      <a:pt x="11" y="17"/>
                      <a:pt x="11" y="16"/>
                    </a:cubicBezTo>
                    <a:cubicBezTo>
                      <a:pt x="10" y="15"/>
                      <a:pt x="11" y="17"/>
                      <a:pt x="11" y="18"/>
                    </a:cubicBezTo>
                    <a:cubicBezTo>
                      <a:pt x="11" y="18"/>
                      <a:pt x="12" y="18"/>
                      <a:pt x="11" y="17"/>
                    </a:cubicBezTo>
                    <a:cubicBezTo>
                      <a:pt x="11" y="16"/>
                      <a:pt x="12" y="18"/>
                      <a:pt x="11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7"/>
                      <a:pt x="11" y="16"/>
                      <a:pt x="12" y="17"/>
                    </a:cubicBezTo>
                    <a:cubicBezTo>
                      <a:pt x="11" y="16"/>
                      <a:pt x="13" y="17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6"/>
                      <a:pt x="13" y="17"/>
                      <a:pt x="13" y="17"/>
                    </a:cubicBezTo>
                    <a:cubicBezTo>
                      <a:pt x="13" y="16"/>
                      <a:pt x="12" y="16"/>
                      <a:pt x="12" y="16"/>
                    </a:cubicBezTo>
                    <a:cubicBezTo>
                      <a:pt x="12" y="15"/>
                      <a:pt x="12" y="16"/>
                      <a:pt x="12" y="15"/>
                    </a:cubicBezTo>
                    <a:cubicBezTo>
                      <a:pt x="13" y="17"/>
                      <a:pt x="13" y="16"/>
                      <a:pt x="13" y="17"/>
                    </a:cubicBezTo>
                    <a:cubicBezTo>
                      <a:pt x="13" y="18"/>
                      <a:pt x="14" y="18"/>
                      <a:pt x="14" y="19"/>
                    </a:cubicBezTo>
                    <a:cubicBezTo>
                      <a:pt x="14" y="19"/>
                      <a:pt x="14" y="18"/>
                      <a:pt x="14" y="18"/>
                    </a:cubicBezTo>
                    <a:cubicBezTo>
                      <a:pt x="13" y="17"/>
                      <a:pt x="14" y="18"/>
                      <a:pt x="13" y="16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9"/>
                      <a:pt x="14" y="18"/>
                      <a:pt x="15" y="19"/>
                    </a:cubicBezTo>
                    <a:cubicBezTo>
                      <a:pt x="15" y="18"/>
                      <a:pt x="14" y="17"/>
                      <a:pt x="14" y="17"/>
                    </a:cubicBezTo>
                    <a:cubicBezTo>
                      <a:pt x="13" y="16"/>
                      <a:pt x="14" y="17"/>
                      <a:pt x="14" y="17"/>
                    </a:cubicBezTo>
                    <a:cubicBezTo>
                      <a:pt x="14" y="18"/>
                      <a:pt x="15" y="19"/>
                      <a:pt x="15" y="18"/>
                    </a:cubicBezTo>
                    <a:cubicBezTo>
                      <a:pt x="15" y="19"/>
                      <a:pt x="15" y="18"/>
                      <a:pt x="16" y="19"/>
                    </a:cubicBezTo>
                    <a:cubicBezTo>
                      <a:pt x="16" y="20"/>
                      <a:pt x="15" y="18"/>
                      <a:pt x="15" y="18"/>
                    </a:cubicBezTo>
                    <a:cubicBezTo>
                      <a:pt x="16" y="19"/>
                      <a:pt x="16" y="19"/>
                      <a:pt x="16" y="20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5" y="17"/>
                      <a:pt x="16" y="18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6"/>
                      <a:pt x="16" y="18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5" y="16"/>
                      <a:pt x="15" y="16"/>
                    </a:cubicBezTo>
                    <a:cubicBezTo>
                      <a:pt x="15" y="15"/>
                      <a:pt x="16" y="18"/>
                      <a:pt x="15" y="16"/>
                    </a:cubicBezTo>
                    <a:cubicBezTo>
                      <a:pt x="15" y="16"/>
                      <a:pt x="16" y="16"/>
                      <a:pt x="15" y="16"/>
                    </a:cubicBezTo>
                    <a:cubicBezTo>
                      <a:pt x="16" y="16"/>
                      <a:pt x="16" y="16"/>
                      <a:pt x="16" y="17"/>
                    </a:cubicBezTo>
                    <a:cubicBezTo>
                      <a:pt x="16" y="15"/>
                      <a:pt x="17" y="16"/>
                      <a:pt x="17" y="14"/>
                    </a:cubicBezTo>
                    <a:cubicBezTo>
                      <a:pt x="18" y="14"/>
                      <a:pt x="18" y="16"/>
                      <a:pt x="19" y="18"/>
                    </a:cubicBezTo>
                    <a:cubicBezTo>
                      <a:pt x="20" y="17"/>
                      <a:pt x="22" y="17"/>
                      <a:pt x="22" y="16"/>
                    </a:cubicBezTo>
                    <a:cubicBezTo>
                      <a:pt x="22" y="16"/>
                      <a:pt x="21" y="15"/>
                      <a:pt x="22" y="16"/>
                    </a:cubicBezTo>
                    <a:cubicBezTo>
                      <a:pt x="22" y="15"/>
                      <a:pt x="22" y="15"/>
                      <a:pt x="21" y="14"/>
                    </a:cubicBezTo>
                    <a:cubicBezTo>
                      <a:pt x="21" y="14"/>
                      <a:pt x="21" y="13"/>
                      <a:pt x="22" y="15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4"/>
                      <a:pt x="22" y="14"/>
                      <a:pt x="23" y="15"/>
                    </a:cubicBezTo>
                    <a:cubicBezTo>
                      <a:pt x="22" y="14"/>
                      <a:pt x="23" y="15"/>
                      <a:pt x="22" y="15"/>
                    </a:cubicBezTo>
                    <a:cubicBezTo>
                      <a:pt x="23" y="16"/>
                      <a:pt x="23" y="15"/>
                      <a:pt x="23" y="17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4" y="16"/>
                    </a:cubicBezTo>
                    <a:cubicBezTo>
                      <a:pt x="23" y="16"/>
                      <a:pt x="23" y="14"/>
                      <a:pt x="22" y="14"/>
                    </a:cubicBezTo>
                    <a:cubicBezTo>
                      <a:pt x="22" y="13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5"/>
                      <a:pt x="23" y="15"/>
                    </a:cubicBezTo>
                    <a:cubicBezTo>
                      <a:pt x="24" y="15"/>
                      <a:pt x="24" y="16"/>
                      <a:pt x="23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4" y="15"/>
                    </a:cubicBezTo>
                    <a:cubicBezTo>
                      <a:pt x="24" y="14"/>
                      <a:pt x="24" y="15"/>
                      <a:pt x="24" y="14"/>
                    </a:cubicBezTo>
                    <a:cubicBezTo>
                      <a:pt x="24" y="15"/>
                      <a:pt x="24" y="15"/>
                      <a:pt x="25" y="16"/>
                    </a:cubicBezTo>
                    <a:cubicBezTo>
                      <a:pt x="25" y="16"/>
                      <a:pt x="24" y="14"/>
                      <a:pt x="25" y="16"/>
                    </a:cubicBezTo>
                    <a:cubicBezTo>
                      <a:pt x="25" y="16"/>
                      <a:pt x="24" y="14"/>
                      <a:pt x="24" y="15"/>
                    </a:cubicBezTo>
                    <a:cubicBezTo>
                      <a:pt x="24" y="13"/>
                      <a:pt x="25" y="15"/>
                      <a:pt x="24" y="14"/>
                    </a:cubicBezTo>
                    <a:cubicBezTo>
                      <a:pt x="24" y="14"/>
                      <a:pt x="24" y="15"/>
                      <a:pt x="25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4"/>
                      <a:pt x="25" y="15"/>
                      <a:pt x="24" y="13"/>
                    </a:cubicBezTo>
                    <a:cubicBezTo>
                      <a:pt x="25" y="15"/>
                      <a:pt x="24" y="12"/>
                      <a:pt x="25" y="14"/>
                    </a:cubicBezTo>
                    <a:cubicBezTo>
                      <a:pt x="25" y="14"/>
                      <a:pt x="25" y="13"/>
                      <a:pt x="24" y="13"/>
                    </a:cubicBezTo>
                    <a:cubicBezTo>
                      <a:pt x="25" y="13"/>
                      <a:pt x="25" y="14"/>
                      <a:pt x="25" y="14"/>
                    </a:cubicBezTo>
                    <a:cubicBezTo>
                      <a:pt x="24" y="12"/>
                      <a:pt x="27" y="14"/>
                      <a:pt x="26" y="13"/>
                    </a:cubicBezTo>
                    <a:cubicBezTo>
                      <a:pt x="26" y="13"/>
                      <a:pt x="26" y="13"/>
                      <a:pt x="27" y="13"/>
                    </a:cubicBezTo>
                    <a:cubicBezTo>
                      <a:pt x="27" y="13"/>
                      <a:pt x="27" y="13"/>
                      <a:pt x="27" y="12"/>
                    </a:cubicBezTo>
                    <a:cubicBezTo>
                      <a:pt x="27" y="12"/>
                      <a:pt x="27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9" y="15"/>
                      <a:pt x="29" y="15"/>
                    </a:cubicBezTo>
                    <a:cubicBezTo>
                      <a:pt x="29" y="15"/>
                      <a:pt x="29" y="14"/>
                      <a:pt x="29" y="14"/>
                    </a:cubicBezTo>
                    <a:cubicBezTo>
                      <a:pt x="28" y="13"/>
                      <a:pt x="29" y="14"/>
                      <a:pt x="28" y="13"/>
                    </a:cubicBezTo>
                    <a:cubicBezTo>
                      <a:pt x="29" y="13"/>
                      <a:pt x="29" y="14"/>
                      <a:pt x="29" y="13"/>
                    </a:cubicBezTo>
                    <a:cubicBezTo>
                      <a:pt x="29" y="13"/>
                      <a:pt x="29" y="13"/>
                      <a:pt x="29" y="14"/>
                    </a:cubicBezTo>
                    <a:cubicBezTo>
                      <a:pt x="29" y="14"/>
                      <a:pt x="29" y="12"/>
                      <a:pt x="30" y="14"/>
                    </a:cubicBezTo>
                    <a:cubicBezTo>
                      <a:pt x="30" y="13"/>
                      <a:pt x="29" y="13"/>
                      <a:pt x="29" y="12"/>
                    </a:cubicBezTo>
                    <a:cubicBezTo>
                      <a:pt x="29" y="13"/>
                      <a:pt x="29" y="13"/>
                      <a:pt x="29" y="12"/>
                    </a:cubicBezTo>
                    <a:cubicBezTo>
                      <a:pt x="28" y="11"/>
                      <a:pt x="30" y="13"/>
                      <a:pt x="30" y="13"/>
                    </a:cubicBezTo>
                    <a:cubicBezTo>
                      <a:pt x="30" y="14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30" y="11"/>
                      <a:pt x="30" y="12"/>
                      <a:pt x="31" y="12"/>
                    </a:cubicBezTo>
                    <a:cubicBezTo>
                      <a:pt x="30" y="11"/>
                      <a:pt x="30" y="10"/>
                      <a:pt x="30" y="11"/>
                    </a:cubicBezTo>
                    <a:cubicBezTo>
                      <a:pt x="31" y="11"/>
                      <a:pt x="31" y="12"/>
                      <a:pt x="30" y="11"/>
                    </a:cubicBezTo>
                    <a:cubicBezTo>
                      <a:pt x="31" y="13"/>
                      <a:pt x="30" y="10"/>
                      <a:pt x="31" y="12"/>
                    </a:cubicBezTo>
                    <a:cubicBezTo>
                      <a:pt x="31" y="11"/>
                      <a:pt x="30" y="11"/>
                      <a:pt x="31" y="11"/>
                    </a:cubicBezTo>
                    <a:cubicBezTo>
                      <a:pt x="31" y="11"/>
                      <a:pt x="30" y="9"/>
                      <a:pt x="30" y="9"/>
                    </a:cubicBezTo>
                    <a:cubicBezTo>
                      <a:pt x="29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10"/>
                      <a:pt x="31" y="10"/>
                      <a:pt x="31" y="10"/>
                    </a:cubicBezTo>
                    <a:cubicBezTo>
                      <a:pt x="32" y="11"/>
                      <a:pt x="31" y="9"/>
                      <a:pt x="32" y="12"/>
                    </a:cubicBezTo>
                    <a:cubicBezTo>
                      <a:pt x="32" y="11"/>
                      <a:pt x="33" y="11"/>
                      <a:pt x="33" y="10"/>
                    </a:cubicBezTo>
                    <a:cubicBezTo>
                      <a:pt x="32" y="10"/>
                      <a:pt x="32" y="10"/>
                      <a:pt x="32" y="9"/>
                    </a:cubicBezTo>
                    <a:cubicBezTo>
                      <a:pt x="32" y="9"/>
                      <a:pt x="32" y="10"/>
                      <a:pt x="32" y="10"/>
                    </a:cubicBezTo>
                    <a:cubicBezTo>
                      <a:pt x="33" y="11"/>
                      <a:pt x="31" y="9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2" y="10"/>
                      <a:pt x="31" y="8"/>
                      <a:pt x="32" y="9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31" y="8"/>
                      <a:pt x="32" y="9"/>
                      <a:pt x="31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7"/>
                      <a:pt x="31" y="8"/>
                      <a:pt x="31" y="7"/>
                    </a:cubicBezTo>
                    <a:cubicBezTo>
                      <a:pt x="31" y="8"/>
                      <a:pt x="32" y="8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2" y="8"/>
                      <a:pt x="32" y="8"/>
                    </a:cubicBezTo>
                    <a:cubicBezTo>
                      <a:pt x="30" y="6"/>
                      <a:pt x="32" y="8"/>
                      <a:pt x="31" y="7"/>
                    </a:cubicBezTo>
                    <a:cubicBezTo>
                      <a:pt x="31" y="7"/>
                      <a:pt x="31" y="7"/>
                      <a:pt x="32" y="7"/>
                    </a:cubicBezTo>
                    <a:cubicBezTo>
                      <a:pt x="32" y="7"/>
                      <a:pt x="31" y="7"/>
                      <a:pt x="32" y="7"/>
                    </a:cubicBezTo>
                    <a:cubicBezTo>
                      <a:pt x="33" y="8"/>
                      <a:pt x="31" y="6"/>
                      <a:pt x="32" y="8"/>
                    </a:cubicBezTo>
                    <a:cubicBezTo>
                      <a:pt x="33" y="8"/>
                      <a:pt x="30" y="5"/>
                      <a:pt x="32" y="6"/>
                    </a:cubicBezTo>
                    <a:cubicBezTo>
                      <a:pt x="30" y="5"/>
                      <a:pt x="32" y="6"/>
                      <a:pt x="31" y="6"/>
                    </a:cubicBezTo>
                    <a:cubicBezTo>
                      <a:pt x="32" y="6"/>
                      <a:pt x="33" y="6"/>
                      <a:pt x="34" y="7"/>
                    </a:cubicBezTo>
                    <a:cubicBezTo>
                      <a:pt x="33" y="7"/>
                      <a:pt x="33" y="6"/>
                      <a:pt x="32" y="6"/>
                    </a:cubicBezTo>
                    <a:cubicBezTo>
                      <a:pt x="33" y="6"/>
                      <a:pt x="33" y="7"/>
                      <a:pt x="34" y="7"/>
                    </a:cubicBezTo>
                    <a:cubicBezTo>
                      <a:pt x="34" y="7"/>
                      <a:pt x="32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4" y="7"/>
                    </a:cubicBezTo>
                    <a:cubicBezTo>
                      <a:pt x="33" y="6"/>
                      <a:pt x="33" y="5"/>
                      <a:pt x="33" y="6"/>
                    </a:cubicBezTo>
                    <a:cubicBezTo>
                      <a:pt x="33" y="6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3" y="5"/>
                      <a:pt x="33" y="5"/>
                      <a:pt x="34" y="5"/>
                    </a:cubicBezTo>
                    <a:cubicBezTo>
                      <a:pt x="34" y="6"/>
                      <a:pt x="34" y="5"/>
                      <a:pt x="34" y="5"/>
                    </a:cubicBezTo>
                    <a:cubicBezTo>
                      <a:pt x="34" y="6"/>
                      <a:pt x="34" y="6"/>
                      <a:pt x="35" y="6"/>
                    </a:cubicBezTo>
                    <a:cubicBezTo>
                      <a:pt x="34" y="5"/>
                      <a:pt x="36" y="6"/>
                      <a:pt x="34" y="5"/>
                    </a:cubicBezTo>
                    <a:cubicBezTo>
                      <a:pt x="35" y="5"/>
                      <a:pt x="36" y="5"/>
                      <a:pt x="36" y="4"/>
                    </a:cubicBezTo>
                    <a:cubicBezTo>
                      <a:pt x="36" y="4"/>
                      <a:pt x="36" y="3"/>
                      <a:pt x="36" y="3"/>
                    </a:cubicBezTo>
                    <a:cubicBezTo>
                      <a:pt x="36" y="3"/>
                      <a:pt x="35" y="2"/>
                      <a:pt x="36" y="2"/>
                    </a:cubicBezTo>
                    <a:cubicBezTo>
                      <a:pt x="34" y="2"/>
                      <a:pt x="35" y="2"/>
                      <a:pt x="34" y="3"/>
                    </a:cubicBezTo>
                    <a:cubicBezTo>
                      <a:pt x="34" y="3"/>
                      <a:pt x="35" y="3"/>
                      <a:pt x="34" y="3"/>
                    </a:cubicBezTo>
                    <a:cubicBezTo>
                      <a:pt x="36" y="3"/>
                      <a:pt x="33" y="3"/>
                      <a:pt x="35" y="3"/>
                    </a:cubicBezTo>
                    <a:cubicBezTo>
                      <a:pt x="34" y="3"/>
                      <a:pt x="33" y="3"/>
                      <a:pt x="33" y="3"/>
                    </a:cubicBezTo>
                    <a:cubicBezTo>
                      <a:pt x="34" y="3"/>
                      <a:pt x="32" y="3"/>
                      <a:pt x="33" y="3"/>
                    </a:cubicBezTo>
                    <a:cubicBezTo>
                      <a:pt x="34" y="3"/>
                      <a:pt x="34" y="3"/>
                      <a:pt x="33" y="3"/>
                    </a:cubicBezTo>
                    <a:cubicBezTo>
                      <a:pt x="32" y="3"/>
                      <a:pt x="33" y="3"/>
                      <a:pt x="32" y="3"/>
                    </a:cubicBezTo>
                    <a:cubicBezTo>
                      <a:pt x="34" y="3"/>
                      <a:pt x="34" y="2"/>
                      <a:pt x="35" y="2"/>
                    </a:cubicBezTo>
                    <a:cubicBezTo>
                      <a:pt x="35" y="2"/>
                      <a:pt x="33" y="2"/>
                      <a:pt x="33" y="2"/>
                    </a:cubicBezTo>
                    <a:cubicBezTo>
                      <a:pt x="33" y="3"/>
                      <a:pt x="33" y="2"/>
                      <a:pt x="33" y="2"/>
                    </a:cubicBezTo>
                    <a:cubicBezTo>
                      <a:pt x="33" y="2"/>
                      <a:pt x="34" y="2"/>
                      <a:pt x="34" y="2"/>
                    </a:cubicBezTo>
                    <a:cubicBezTo>
                      <a:pt x="34" y="2"/>
                      <a:pt x="35" y="2"/>
                      <a:pt x="35" y="2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2"/>
                      <a:pt x="32" y="2"/>
                      <a:pt x="34" y="1"/>
                    </a:cubicBezTo>
                    <a:cubicBezTo>
                      <a:pt x="33" y="1"/>
                      <a:pt x="35" y="0"/>
                      <a:pt x="33" y="1"/>
                    </a:cubicBezTo>
                    <a:cubicBezTo>
                      <a:pt x="33" y="1"/>
                      <a:pt x="35" y="0"/>
                      <a:pt x="36" y="0"/>
                    </a:cubicBezTo>
                    <a:close/>
                    <a:moveTo>
                      <a:pt x="14" y="21"/>
                    </a:moveTo>
                    <a:cubicBezTo>
                      <a:pt x="14" y="21"/>
                      <a:pt x="14" y="20"/>
                      <a:pt x="13" y="20"/>
                    </a:cubicBezTo>
                    <a:cubicBezTo>
                      <a:pt x="13" y="20"/>
                      <a:pt x="13" y="20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20"/>
                      <a:pt x="15" y="22"/>
                      <a:pt x="14" y="21"/>
                    </a:cubicBezTo>
                    <a:close/>
                    <a:moveTo>
                      <a:pt x="14" y="19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5" y="21"/>
                      <a:pt x="15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lose/>
                    <a:moveTo>
                      <a:pt x="15" y="20"/>
                    </a:moveTo>
                    <a:cubicBezTo>
                      <a:pt x="15" y="20"/>
                      <a:pt x="15" y="21"/>
                      <a:pt x="15" y="20"/>
                    </a:cubicBezTo>
                    <a:cubicBezTo>
                      <a:pt x="15" y="21"/>
                      <a:pt x="16" y="22"/>
                      <a:pt x="16" y="21"/>
                    </a:cubicBezTo>
                    <a:cubicBezTo>
                      <a:pt x="15" y="21"/>
                      <a:pt x="15" y="21"/>
                      <a:pt x="15" y="20"/>
                    </a:cubicBezTo>
                    <a:close/>
                    <a:moveTo>
                      <a:pt x="31" y="12"/>
                    </a:moveTo>
                    <a:cubicBezTo>
                      <a:pt x="31" y="12"/>
                      <a:pt x="32" y="14"/>
                      <a:pt x="32" y="14"/>
                    </a:cubicBezTo>
                    <a:cubicBezTo>
                      <a:pt x="32" y="13"/>
                      <a:pt x="30" y="11"/>
                      <a:pt x="31" y="12"/>
                    </a:cubicBezTo>
                    <a:close/>
                    <a:moveTo>
                      <a:pt x="34" y="11"/>
                    </a:moveTo>
                    <a:cubicBezTo>
                      <a:pt x="33" y="10"/>
                      <a:pt x="33" y="9"/>
                      <a:pt x="32" y="9"/>
                    </a:cubicBezTo>
                    <a:cubicBezTo>
                      <a:pt x="33" y="10"/>
                      <a:pt x="33" y="10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52"/>
              <p:cNvSpPr>
                <a:spLocks/>
              </p:cNvSpPr>
              <p:nvPr/>
            </p:nvSpPr>
            <p:spPr bwMode="auto">
              <a:xfrm rot="976095">
                <a:off x="5932960" y="4765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53"/>
              <p:cNvSpPr>
                <a:spLocks/>
              </p:cNvSpPr>
              <p:nvPr/>
            </p:nvSpPr>
            <p:spPr bwMode="auto">
              <a:xfrm rot="976095">
                <a:off x="6350395" y="4525054"/>
                <a:ext cx="37854" cy="1261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54"/>
              <p:cNvSpPr>
                <a:spLocks/>
              </p:cNvSpPr>
              <p:nvPr/>
            </p:nvSpPr>
            <p:spPr bwMode="auto">
              <a:xfrm rot="976095">
                <a:off x="6337020" y="4530350"/>
                <a:ext cx="1261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55"/>
              <p:cNvSpPr>
                <a:spLocks/>
              </p:cNvSpPr>
              <p:nvPr/>
            </p:nvSpPr>
            <p:spPr bwMode="auto">
              <a:xfrm rot="976095">
                <a:off x="6459720" y="5033703"/>
                <a:ext cx="56783" cy="50472"/>
              </a:xfrm>
              <a:custGeom>
                <a:avLst/>
                <a:gdLst>
                  <a:gd name="T0" fmla="*/ 1 w 3"/>
                  <a:gd name="T1" fmla="*/ 3 h 3"/>
                  <a:gd name="T2" fmla="*/ 2 w 3"/>
                  <a:gd name="T3" fmla="*/ 1 h 3"/>
                  <a:gd name="T4" fmla="*/ 1 w 3"/>
                  <a:gd name="T5" fmla="*/ 1 h 3"/>
                  <a:gd name="T6" fmla="*/ 0 w 3"/>
                  <a:gd name="T7" fmla="*/ 2 h 3"/>
                  <a:gd name="T8" fmla="*/ 1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3" y="2"/>
                      <a:pt x="2" y="1"/>
                    </a:cubicBezTo>
                    <a:cubicBezTo>
                      <a:pt x="0" y="2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3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57"/>
              <p:cNvSpPr>
                <a:spLocks/>
              </p:cNvSpPr>
              <p:nvPr/>
            </p:nvSpPr>
            <p:spPr bwMode="auto">
              <a:xfrm rot="976095">
                <a:off x="6134801" y="50872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58"/>
              <p:cNvSpPr>
                <a:spLocks/>
              </p:cNvSpPr>
              <p:nvPr/>
            </p:nvSpPr>
            <p:spPr bwMode="auto">
              <a:xfrm rot="976095">
                <a:off x="6308489" y="5511399"/>
                <a:ext cx="31547" cy="37854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1 h 2"/>
                  <a:gd name="T6" fmla="*/ 2 w 2"/>
                  <a:gd name="T7" fmla="*/ 0 h 2"/>
                  <a:gd name="T8" fmla="*/ 0 w 2"/>
                  <a:gd name="T9" fmla="*/ 0 h 2"/>
                  <a:gd name="T10" fmla="*/ 1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59"/>
              <p:cNvSpPr>
                <a:spLocks/>
              </p:cNvSpPr>
              <p:nvPr/>
            </p:nvSpPr>
            <p:spPr bwMode="auto">
              <a:xfrm rot="976095">
                <a:off x="6434805" y="5422208"/>
                <a:ext cx="18929" cy="69401"/>
              </a:xfrm>
              <a:custGeom>
                <a:avLst/>
                <a:gdLst>
                  <a:gd name="T0" fmla="*/ 1 w 1"/>
                  <a:gd name="T1" fmla="*/ 3 h 4"/>
                  <a:gd name="T2" fmla="*/ 1 w 1"/>
                  <a:gd name="T3" fmla="*/ 2 h 4"/>
                  <a:gd name="T4" fmla="*/ 0 w 1"/>
                  <a:gd name="T5" fmla="*/ 0 h 4"/>
                  <a:gd name="T6" fmla="*/ 0 w 1"/>
                  <a:gd name="T7" fmla="*/ 2 h 4"/>
                  <a:gd name="T8" fmla="*/ 1 w 1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3"/>
                    </a:moveTo>
                    <a:cubicBezTo>
                      <a:pt x="0" y="3"/>
                      <a:pt x="0" y="2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60"/>
              <p:cNvSpPr>
                <a:spLocks/>
              </p:cNvSpPr>
              <p:nvPr/>
            </p:nvSpPr>
            <p:spPr bwMode="auto">
              <a:xfrm rot="976095">
                <a:off x="5970301" y="5695577"/>
                <a:ext cx="31547" cy="50472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2 h 3"/>
                  <a:gd name="T4" fmla="*/ 1 w 2"/>
                  <a:gd name="T5" fmla="*/ 2 h 3"/>
                  <a:gd name="T6" fmla="*/ 0 w 2"/>
                  <a:gd name="T7" fmla="*/ 3 h 3"/>
                  <a:gd name="T8" fmla="*/ 1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1" y="2"/>
                      <a:pt x="1" y="2"/>
                    </a:cubicBezTo>
                    <a:cubicBezTo>
                      <a:pt x="1" y="3"/>
                      <a:pt x="2" y="0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62"/>
              <p:cNvSpPr>
                <a:spLocks/>
              </p:cNvSpPr>
              <p:nvPr/>
            </p:nvSpPr>
            <p:spPr bwMode="auto">
              <a:xfrm rot="976095">
                <a:off x="5843488" y="57252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63"/>
              <p:cNvSpPr>
                <a:spLocks/>
              </p:cNvSpPr>
              <p:nvPr/>
            </p:nvSpPr>
            <p:spPr bwMode="auto">
              <a:xfrm rot="976095">
                <a:off x="6260536" y="5550508"/>
                <a:ext cx="37854" cy="18929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64"/>
              <p:cNvSpPr>
                <a:spLocks/>
              </p:cNvSpPr>
              <p:nvPr/>
            </p:nvSpPr>
            <p:spPr bwMode="auto">
              <a:xfrm rot="976095">
                <a:off x="6243626" y="5561610"/>
                <a:ext cx="12618" cy="18929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20850" y="1460360"/>
            <a:ext cx="2434752" cy="635312"/>
            <a:chOff x="4874962" y="1624920"/>
            <a:chExt cx="2434752" cy="635312"/>
          </a:xfrm>
        </p:grpSpPr>
        <p:grpSp>
          <p:nvGrpSpPr>
            <p:cNvPr id="38" name="组合 37"/>
            <p:cNvGrpSpPr/>
            <p:nvPr/>
          </p:nvGrpSpPr>
          <p:grpSpPr>
            <a:xfrm>
              <a:off x="4874962" y="1751684"/>
              <a:ext cx="384852" cy="271290"/>
              <a:chOff x="4874962" y="1751684"/>
              <a:chExt cx="384852" cy="271290"/>
            </a:xfrm>
          </p:grpSpPr>
          <p:sp>
            <p:nvSpPr>
              <p:cNvPr id="57" name="Freeform 66"/>
              <p:cNvSpPr>
                <a:spLocks noEditPoints="1"/>
              </p:cNvSpPr>
              <p:nvPr/>
            </p:nvSpPr>
            <p:spPr bwMode="auto">
              <a:xfrm rot="976095">
                <a:off x="4874962" y="1751684"/>
                <a:ext cx="384852" cy="271290"/>
              </a:xfrm>
              <a:custGeom>
                <a:avLst/>
                <a:gdLst>
                  <a:gd name="T0" fmla="*/ 19 w 23"/>
                  <a:gd name="T1" fmla="*/ 14 h 16"/>
                  <a:gd name="T2" fmla="*/ 17 w 23"/>
                  <a:gd name="T3" fmla="*/ 14 h 16"/>
                  <a:gd name="T4" fmla="*/ 15 w 23"/>
                  <a:gd name="T5" fmla="*/ 14 h 16"/>
                  <a:gd name="T6" fmla="*/ 14 w 23"/>
                  <a:gd name="T7" fmla="*/ 14 h 16"/>
                  <a:gd name="T8" fmla="*/ 14 w 23"/>
                  <a:gd name="T9" fmla="*/ 14 h 16"/>
                  <a:gd name="T10" fmla="*/ 13 w 23"/>
                  <a:gd name="T11" fmla="*/ 14 h 16"/>
                  <a:gd name="T12" fmla="*/ 15 w 23"/>
                  <a:gd name="T13" fmla="*/ 11 h 16"/>
                  <a:gd name="T14" fmla="*/ 11 w 23"/>
                  <a:gd name="T15" fmla="*/ 13 h 16"/>
                  <a:gd name="T16" fmla="*/ 10 w 23"/>
                  <a:gd name="T17" fmla="*/ 12 h 16"/>
                  <a:gd name="T18" fmla="*/ 10 w 23"/>
                  <a:gd name="T19" fmla="*/ 12 h 16"/>
                  <a:gd name="T20" fmla="*/ 9 w 23"/>
                  <a:gd name="T21" fmla="*/ 11 h 16"/>
                  <a:gd name="T22" fmla="*/ 8 w 23"/>
                  <a:gd name="T23" fmla="*/ 12 h 16"/>
                  <a:gd name="T24" fmla="*/ 9 w 23"/>
                  <a:gd name="T25" fmla="*/ 10 h 16"/>
                  <a:gd name="T26" fmla="*/ 8 w 23"/>
                  <a:gd name="T27" fmla="*/ 10 h 16"/>
                  <a:gd name="T28" fmla="*/ 4 w 23"/>
                  <a:gd name="T29" fmla="*/ 9 h 16"/>
                  <a:gd name="T30" fmla="*/ 5 w 23"/>
                  <a:gd name="T31" fmla="*/ 7 h 16"/>
                  <a:gd name="T32" fmla="*/ 3 w 23"/>
                  <a:gd name="T33" fmla="*/ 3 h 16"/>
                  <a:gd name="T34" fmla="*/ 1 w 23"/>
                  <a:gd name="T35" fmla="*/ 2 h 16"/>
                  <a:gd name="T36" fmla="*/ 3 w 23"/>
                  <a:gd name="T37" fmla="*/ 1 h 16"/>
                  <a:gd name="T38" fmla="*/ 5 w 23"/>
                  <a:gd name="T39" fmla="*/ 1 h 16"/>
                  <a:gd name="T40" fmla="*/ 6 w 23"/>
                  <a:gd name="T41" fmla="*/ 1 h 16"/>
                  <a:gd name="T42" fmla="*/ 7 w 23"/>
                  <a:gd name="T43" fmla="*/ 1 h 16"/>
                  <a:gd name="T44" fmla="*/ 8 w 23"/>
                  <a:gd name="T45" fmla="*/ 1 h 16"/>
                  <a:gd name="T46" fmla="*/ 8 w 23"/>
                  <a:gd name="T47" fmla="*/ 3 h 16"/>
                  <a:gd name="T48" fmla="*/ 10 w 23"/>
                  <a:gd name="T49" fmla="*/ 2 h 16"/>
                  <a:gd name="T50" fmla="*/ 10 w 23"/>
                  <a:gd name="T51" fmla="*/ 2 h 16"/>
                  <a:gd name="T52" fmla="*/ 11 w 23"/>
                  <a:gd name="T53" fmla="*/ 1 h 16"/>
                  <a:gd name="T54" fmla="*/ 11 w 23"/>
                  <a:gd name="T55" fmla="*/ 2 h 16"/>
                  <a:gd name="T56" fmla="*/ 10 w 23"/>
                  <a:gd name="T57" fmla="*/ 4 h 16"/>
                  <a:gd name="T58" fmla="*/ 9 w 23"/>
                  <a:gd name="T59" fmla="*/ 5 h 16"/>
                  <a:gd name="T60" fmla="*/ 10 w 23"/>
                  <a:gd name="T61" fmla="*/ 4 h 16"/>
                  <a:gd name="T62" fmla="*/ 10 w 23"/>
                  <a:gd name="T63" fmla="*/ 7 h 16"/>
                  <a:gd name="T64" fmla="*/ 13 w 23"/>
                  <a:gd name="T65" fmla="*/ 6 h 16"/>
                  <a:gd name="T66" fmla="*/ 11 w 23"/>
                  <a:gd name="T67" fmla="*/ 9 h 16"/>
                  <a:gd name="T68" fmla="*/ 12 w 23"/>
                  <a:gd name="T69" fmla="*/ 8 h 16"/>
                  <a:gd name="T70" fmla="*/ 13 w 23"/>
                  <a:gd name="T71" fmla="*/ 7 h 16"/>
                  <a:gd name="T72" fmla="*/ 12 w 23"/>
                  <a:gd name="T73" fmla="*/ 9 h 16"/>
                  <a:gd name="T74" fmla="*/ 14 w 23"/>
                  <a:gd name="T75" fmla="*/ 9 h 16"/>
                  <a:gd name="T76" fmla="*/ 14 w 23"/>
                  <a:gd name="T77" fmla="*/ 9 h 16"/>
                  <a:gd name="T78" fmla="*/ 14 w 23"/>
                  <a:gd name="T79" fmla="*/ 10 h 16"/>
                  <a:gd name="T80" fmla="*/ 16 w 23"/>
                  <a:gd name="T81" fmla="*/ 9 h 16"/>
                  <a:gd name="T82" fmla="*/ 17 w 23"/>
                  <a:gd name="T83" fmla="*/ 9 h 16"/>
                  <a:gd name="T84" fmla="*/ 16 w 23"/>
                  <a:gd name="T85" fmla="*/ 10 h 16"/>
                  <a:gd name="T86" fmla="*/ 18 w 23"/>
                  <a:gd name="T87" fmla="*/ 8 h 16"/>
                  <a:gd name="T88" fmla="*/ 18 w 23"/>
                  <a:gd name="T89" fmla="*/ 9 h 16"/>
                  <a:gd name="T90" fmla="*/ 19 w 23"/>
                  <a:gd name="T91" fmla="*/ 8 h 16"/>
                  <a:gd name="T92" fmla="*/ 20 w 23"/>
                  <a:gd name="T93" fmla="*/ 9 h 16"/>
                  <a:gd name="T94" fmla="*/ 21 w 23"/>
                  <a:gd name="T95" fmla="*/ 11 h 16"/>
                  <a:gd name="T96" fmla="*/ 22 w 23"/>
                  <a:gd name="T97" fmla="*/ 9 h 16"/>
                  <a:gd name="T98" fmla="*/ 21 w 23"/>
                  <a:gd name="T99" fmla="*/ 11 h 16"/>
                  <a:gd name="T100" fmla="*/ 8 w 23"/>
                  <a:gd name="T101" fmla="*/ 5 h 16"/>
                  <a:gd name="T102" fmla="*/ 9 w 23"/>
                  <a:gd name="T103" fmla="*/ 5 h 16"/>
                  <a:gd name="T104" fmla="*/ 7 w 23"/>
                  <a:gd name="T105" fmla="*/ 7 h 16"/>
                  <a:gd name="T106" fmla="*/ 17 w 23"/>
                  <a:gd name="T10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16">
                    <a:moveTo>
                      <a:pt x="22" y="13"/>
                    </a:moveTo>
                    <a:cubicBezTo>
                      <a:pt x="21" y="14"/>
                      <a:pt x="19" y="15"/>
                      <a:pt x="19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5"/>
                      <a:pt x="19" y="14"/>
                      <a:pt x="18" y="15"/>
                    </a:cubicBezTo>
                    <a:cubicBezTo>
                      <a:pt x="19" y="14"/>
                      <a:pt x="17" y="16"/>
                      <a:pt x="19" y="14"/>
                    </a:cubicBezTo>
                    <a:cubicBezTo>
                      <a:pt x="18" y="16"/>
                      <a:pt x="17" y="15"/>
                      <a:pt x="17" y="15"/>
                    </a:cubicBezTo>
                    <a:cubicBezTo>
                      <a:pt x="18" y="14"/>
                      <a:pt x="18" y="15"/>
                      <a:pt x="17" y="15"/>
                    </a:cubicBezTo>
                    <a:cubicBezTo>
                      <a:pt x="17" y="15"/>
                      <a:pt x="18" y="14"/>
                      <a:pt x="17" y="15"/>
                    </a:cubicBezTo>
                    <a:cubicBezTo>
                      <a:pt x="18" y="14"/>
                      <a:pt x="17" y="15"/>
                      <a:pt x="18" y="14"/>
                    </a:cubicBezTo>
                    <a:cubicBezTo>
                      <a:pt x="17" y="14"/>
                      <a:pt x="16" y="16"/>
                      <a:pt x="17" y="14"/>
                    </a:cubicBezTo>
                    <a:cubicBezTo>
                      <a:pt x="17" y="14"/>
                      <a:pt x="16" y="15"/>
                      <a:pt x="17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7" y="14"/>
                      <a:pt x="16" y="15"/>
                      <a:pt x="17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7" y="14"/>
                    </a:cubicBezTo>
                    <a:cubicBezTo>
                      <a:pt x="16" y="15"/>
                      <a:pt x="15" y="15"/>
                      <a:pt x="16" y="14"/>
                    </a:cubicBezTo>
                    <a:cubicBezTo>
                      <a:pt x="15" y="15"/>
                      <a:pt x="16" y="14"/>
                      <a:pt x="15" y="14"/>
                    </a:cubicBezTo>
                    <a:cubicBezTo>
                      <a:pt x="15" y="15"/>
                      <a:pt x="16" y="13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4"/>
                      <a:pt x="16" y="13"/>
                      <a:pt x="15" y="13"/>
                    </a:cubicBezTo>
                    <a:cubicBezTo>
                      <a:pt x="15" y="14"/>
                      <a:pt x="15" y="14"/>
                      <a:pt x="15" y="15"/>
                    </a:cubicBezTo>
                    <a:cubicBezTo>
                      <a:pt x="15" y="14"/>
                      <a:pt x="15" y="14"/>
                      <a:pt x="15" y="13"/>
                    </a:cubicBezTo>
                    <a:cubicBezTo>
                      <a:pt x="15" y="14"/>
                      <a:pt x="15" y="13"/>
                      <a:pt x="14" y="14"/>
                    </a:cubicBezTo>
                    <a:cubicBezTo>
                      <a:pt x="15" y="13"/>
                      <a:pt x="15" y="13"/>
                      <a:pt x="16" y="12"/>
                    </a:cubicBezTo>
                    <a:cubicBezTo>
                      <a:pt x="16" y="11"/>
                      <a:pt x="15" y="13"/>
                      <a:pt x="15" y="12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4" y="15"/>
                      <a:pt x="15" y="13"/>
                      <a:pt x="15" y="13"/>
                    </a:cubicBezTo>
                    <a:cubicBezTo>
                      <a:pt x="14" y="15"/>
                      <a:pt x="14" y="14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5" y="13"/>
                      <a:pt x="13" y="14"/>
                      <a:pt x="13" y="14"/>
                    </a:cubicBezTo>
                    <a:cubicBezTo>
                      <a:pt x="13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14" y="13"/>
                      <a:pt x="13" y="13"/>
                      <a:pt x="14" y="13"/>
                    </a:cubicBezTo>
                    <a:cubicBezTo>
                      <a:pt x="14" y="13"/>
                      <a:pt x="13" y="13"/>
                      <a:pt x="13" y="14"/>
                    </a:cubicBezTo>
                    <a:cubicBezTo>
                      <a:pt x="13" y="14"/>
                      <a:pt x="13" y="13"/>
                      <a:pt x="13" y="14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2"/>
                      <a:pt x="13" y="14"/>
                      <a:pt x="14" y="13"/>
                    </a:cubicBezTo>
                    <a:cubicBezTo>
                      <a:pt x="13" y="13"/>
                      <a:pt x="13" y="13"/>
                      <a:pt x="13" y="14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2"/>
                      <a:pt x="14" y="12"/>
                      <a:pt x="15" y="11"/>
                    </a:cubicBezTo>
                    <a:cubicBezTo>
                      <a:pt x="14" y="11"/>
                      <a:pt x="14" y="12"/>
                      <a:pt x="13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3"/>
                      <a:pt x="13" y="12"/>
                      <a:pt x="12" y="13"/>
                    </a:cubicBezTo>
                    <a:cubicBezTo>
                      <a:pt x="13" y="12"/>
                      <a:pt x="12" y="13"/>
                      <a:pt x="12" y="12"/>
                    </a:cubicBezTo>
                    <a:cubicBezTo>
                      <a:pt x="12" y="12"/>
                      <a:pt x="12" y="12"/>
                      <a:pt x="12" y="11"/>
                    </a:cubicBezTo>
                    <a:cubicBezTo>
                      <a:pt x="12" y="11"/>
                      <a:pt x="11" y="13"/>
                      <a:pt x="11" y="13"/>
                    </a:cubicBezTo>
                    <a:cubicBezTo>
                      <a:pt x="13" y="11"/>
                      <a:pt x="10" y="14"/>
                      <a:pt x="12" y="1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3"/>
                      <a:pt x="11" y="12"/>
                      <a:pt x="10" y="13"/>
                    </a:cubicBezTo>
                    <a:cubicBezTo>
                      <a:pt x="10" y="13"/>
                      <a:pt x="10" y="13"/>
                      <a:pt x="10" y="12"/>
                    </a:cubicBezTo>
                    <a:cubicBezTo>
                      <a:pt x="10" y="13"/>
                      <a:pt x="9" y="13"/>
                      <a:pt x="10" y="12"/>
                    </a:cubicBezTo>
                    <a:cubicBezTo>
                      <a:pt x="10" y="12"/>
                      <a:pt x="10" y="13"/>
                      <a:pt x="9" y="13"/>
                    </a:cubicBezTo>
                    <a:cubicBezTo>
                      <a:pt x="9" y="13"/>
                      <a:pt x="11" y="11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2"/>
                      <a:pt x="10" y="12"/>
                    </a:cubicBezTo>
                    <a:cubicBezTo>
                      <a:pt x="10" y="12"/>
                      <a:pt x="9" y="12"/>
                      <a:pt x="9" y="13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9" y="13"/>
                      <a:pt x="10" y="11"/>
                      <a:pt x="9" y="12"/>
                    </a:cubicBezTo>
                    <a:cubicBezTo>
                      <a:pt x="10" y="11"/>
                      <a:pt x="9" y="13"/>
                      <a:pt x="9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8" y="13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9" y="11"/>
                      <a:pt x="9" y="11"/>
                      <a:pt x="10" y="10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9" y="11"/>
                      <a:pt x="8" y="12"/>
                      <a:pt x="8" y="12"/>
                    </a:cubicBezTo>
                    <a:cubicBezTo>
                      <a:pt x="10" y="10"/>
                      <a:pt x="8" y="13"/>
                      <a:pt x="8" y="12"/>
                    </a:cubicBezTo>
                    <a:cubicBezTo>
                      <a:pt x="8" y="11"/>
                      <a:pt x="9" y="11"/>
                      <a:pt x="9" y="11"/>
                    </a:cubicBezTo>
                    <a:cubicBezTo>
                      <a:pt x="9" y="11"/>
                      <a:pt x="8" y="11"/>
                      <a:pt x="9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9" y="10"/>
                      <a:pt x="8" y="11"/>
                    </a:cubicBezTo>
                    <a:cubicBezTo>
                      <a:pt x="8" y="11"/>
                      <a:pt x="8" y="10"/>
                      <a:pt x="9" y="10"/>
                    </a:cubicBezTo>
                    <a:cubicBezTo>
                      <a:pt x="8" y="11"/>
                      <a:pt x="7" y="12"/>
                      <a:pt x="9" y="10"/>
                    </a:cubicBezTo>
                    <a:cubicBezTo>
                      <a:pt x="7" y="11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0"/>
                      <a:pt x="7" y="11"/>
                      <a:pt x="8" y="10"/>
                    </a:cubicBezTo>
                    <a:cubicBezTo>
                      <a:pt x="8" y="10"/>
                      <a:pt x="7" y="10"/>
                      <a:pt x="8" y="10"/>
                    </a:cubicBezTo>
                    <a:cubicBezTo>
                      <a:pt x="8" y="10"/>
                      <a:pt x="7" y="11"/>
                      <a:pt x="7" y="11"/>
                    </a:cubicBezTo>
                    <a:cubicBezTo>
                      <a:pt x="7" y="11"/>
                      <a:pt x="8" y="10"/>
                      <a:pt x="8" y="10"/>
                    </a:cubicBezTo>
                    <a:cubicBezTo>
                      <a:pt x="7" y="11"/>
                      <a:pt x="8" y="9"/>
                      <a:pt x="8" y="9"/>
                    </a:cubicBezTo>
                    <a:cubicBezTo>
                      <a:pt x="6" y="11"/>
                      <a:pt x="8" y="9"/>
                      <a:pt x="6" y="11"/>
                    </a:cubicBezTo>
                    <a:cubicBezTo>
                      <a:pt x="8" y="8"/>
                      <a:pt x="5" y="11"/>
                      <a:pt x="7" y="9"/>
                    </a:cubicBezTo>
                    <a:cubicBezTo>
                      <a:pt x="4" y="11"/>
                      <a:pt x="6" y="8"/>
                      <a:pt x="5" y="9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5" y="8"/>
                      <a:pt x="5" y="8"/>
                      <a:pt x="4" y="9"/>
                    </a:cubicBezTo>
                    <a:cubicBezTo>
                      <a:pt x="5" y="8"/>
                      <a:pt x="4" y="9"/>
                      <a:pt x="5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4" y="8"/>
                      <a:pt x="4" y="8"/>
                      <a:pt x="5" y="7"/>
                    </a:cubicBezTo>
                    <a:cubicBezTo>
                      <a:pt x="4" y="8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4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4" y="6"/>
                      <a:pt x="4" y="5"/>
                    </a:cubicBezTo>
                    <a:cubicBezTo>
                      <a:pt x="3" y="6"/>
                      <a:pt x="2" y="6"/>
                      <a:pt x="3" y="5"/>
                    </a:cubicBezTo>
                    <a:cubicBezTo>
                      <a:pt x="1" y="6"/>
                      <a:pt x="1" y="4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3" y="1"/>
                      <a:pt x="2" y="0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7" y="1"/>
                    </a:cubicBezTo>
                    <a:cubicBezTo>
                      <a:pt x="5" y="2"/>
                      <a:pt x="8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2"/>
                      <a:pt x="8" y="1"/>
                    </a:cubicBezTo>
                    <a:cubicBezTo>
                      <a:pt x="7" y="2"/>
                      <a:pt x="9" y="0"/>
                      <a:pt x="10" y="0"/>
                    </a:cubicBezTo>
                    <a:cubicBezTo>
                      <a:pt x="7" y="3"/>
                      <a:pt x="8" y="2"/>
                      <a:pt x="7" y="3"/>
                    </a:cubicBezTo>
                    <a:cubicBezTo>
                      <a:pt x="8" y="2"/>
                      <a:pt x="8" y="3"/>
                      <a:pt x="8" y="2"/>
                    </a:cubicBezTo>
                    <a:cubicBezTo>
                      <a:pt x="8" y="2"/>
                      <a:pt x="7" y="4"/>
                      <a:pt x="8" y="2"/>
                    </a:cubicBezTo>
                    <a:cubicBezTo>
                      <a:pt x="8" y="2"/>
                      <a:pt x="7" y="4"/>
                      <a:pt x="7" y="4"/>
                    </a:cubicBezTo>
                    <a:cubicBezTo>
                      <a:pt x="7" y="4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1"/>
                      <a:pt x="9" y="2"/>
                      <a:pt x="10" y="1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3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8" y="4"/>
                      <a:pt x="9" y="2"/>
                      <a:pt x="9" y="3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4"/>
                      <a:pt x="10" y="2"/>
                      <a:pt x="10" y="1"/>
                    </a:cubicBezTo>
                    <a:cubicBezTo>
                      <a:pt x="9" y="2"/>
                      <a:pt x="10" y="1"/>
                      <a:pt x="11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9" y="3"/>
                      <a:pt x="11" y="1"/>
                      <a:pt x="11" y="1"/>
                    </a:cubicBezTo>
                    <a:cubicBezTo>
                      <a:pt x="12" y="0"/>
                      <a:pt x="10" y="2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1" y="2"/>
                      <a:pt x="10" y="3"/>
                      <a:pt x="10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10" y="2"/>
                      <a:pt x="11" y="1"/>
                      <a:pt x="10" y="2"/>
                    </a:cubicBezTo>
                    <a:cubicBezTo>
                      <a:pt x="11" y="1"/>
                      <a:pt x="10" y="3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3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1"/>
                      <a:pt x="11" y="2"/>
                      <a:pt x="12" y="1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4"/>
                      <a:pt x="10" y="4"/>
                      <a:pt x="9" y="5"/>
                    </a:cubicBezTo>
                    <a:cubicBezTo>
                      <a:pt x="9" y="5"/>
                      <a:pt x="10" y="4"/>
                      <a:pt x="10" y="4"/>
                    </a:cubicBezTo>
                    <a:cubicBezTo>
                      <a:pt x="11" y="3"/>
                      <a:pt x="9" y="4"/>
                      <a:pt x="11" y="3"/>
                    </a:cubicBezTo>
                    <a:cubicBezTo>
                      <a:pt x="10" y="3"/>
                      <a:pt x="10" y="4"/>
                      <a:pt x="10" y="4"/>
                    </a:cubicBezTo>
                    <a:cubicBezTo>
                      <a:pt x="9" y="5"/>
                      <a:pt x="9" y="4"/>
                      <a:pt x="9" y="5"/>
                    </a:cubicBezTo>
                    <a:cubicBezTo>
                      <a:pt x="9" y="5"/>
                      <a:pt x="10" y="4"/>
                      <a:pt x="11" y="3"/>
                    </a:cubicBezTo>
                    <a:cubicBezTo>
                      <a:pt x="11" y="3"/>
                      <a:pt x="10" y="3"/>
                      <a:pt x="10" y="4"/>
                    </a:cubicBezTo>
                    <a:cubicBezTo>
                      <a:pt x="10" y="4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8" y="6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5"/>
                      <a:pt x="9" y="5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1" y="4"/>
                      <a:pt x="10" y="5"/>
                    </a:cubicBezTo>
                    <a:cubicBezTo>
                      <a:pt x="10" y="5"/>
                      <a:pt x="10" y="4"/>
                      <a:pt x="1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3"/>
                      <a:pt x="10" y="5"/>
                      <a:pt x="11" y="4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4"/>
                      <a:pt x="11" y="4"/>
                      <a:pt x="10" y="5"/>
                    </a:cubicBezTo>
                    <a:cubicBezTo>
                      <a:pt x="12" y="3"/>
                      <a:pt x="11" y="4"/>
                      <a:pt x="13" y="3"/>
                    </a:cubicBezTo>
                    <a:cubicBezTo>
                      <a:pt x="12" y="4"/>
                      <a:pt x="11" y="5"/>
                      <a:pt x="10" y="7"/>
                    </a:cubicBezTo>
                    <a:cubicBezTo>
                      <a:pt x="11" y="7"/>
                      <a:pt x="10" y="8"/>
                      <a:pt x="11" y="8"/>
                    </a:cubicBezTo>
                    <a:cubicBezTo>
                      <a:pt x="11" y="8"/>
                      <a:pt x="12" y="6"/>
                      <a:pt x="12" y="7"/>
                    </a:cubicBezTo>
                    <a:cubicBezTo>
                      <a:pt x="12" y="7"/>
                      <a:pt x="12" y="6"/>
                      <a:pt x="13" y="6"/>
                    </a:cubicBezTo>
                    <a:cubicBezTo>
                      <a:pt x="13" y="6"/>
                      <a:pt x="14" y="5"/>
                      <a:pt x="12" y="7"/>
                    </a:cubicBezTo>
                    <a:cubicBezTo>
                      <a:pt x="13" y="6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6"/>
                      <a:pt x="12" y="7"/>
                    </a:cubicBezTo>
                    <a:cubicBezTo>
                      <a:pt x="13" y="6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1" y="9"/>
                    </a:cubicBezTo>
                    <a:cubicBezTo>
                      <a:pt x="12" y="8"/>
                      <a:pt x="13" y="7"/>
                      <a:pt x="13" y="6"/>
                    </a:cubicBezTo>
                    <a:cubicBezTo>
                      <a:pt x="13" y="6"/>
                      <a:pt x="12" y="8"/>
                      <a:pt x="13" y="7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8"/>
                      <a:pt x="12" y="9"/>
                      <a:pt x="11" y="9"/>
                    </a:cubicBezTo>
                    <a:cubicBezTo>
                      <a:pt x="12" y="8"/>
                      <a:pt x="12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3" y="7"/>
                      <a:pt x="12" y="8"/>
                      <a:pt x="13" y="7"/>
                    </a:cubicBezTo>
                    <a:cubicBezTo>
                      <a:pt x="12" y="8"/>
                      <a:pt x="12" y="8"/>
                      <a:pt x="12" y="9"/>
                    </a:cubicBezTo>
                    <a:cubicBezTo>
                      <a:pt x="12" y="9"/>
                      <a:pt x="13" y="7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7"/>
                      <a:pt x="12" y="9"/>
                      <a:pt x="13" y="8"/>
                    </a:cubicBezTo>
                    <a:cubicBezTo>
                      <a:pt x="13" y="8"/>
                      <a:pt x="13" y="8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7"/>
                      <a:pt x="13" y="8"/>
                      <a:pt x="14" y="7"/>
                    </a:cubicBezTo>
                    <a:cubicBezTo>
                      <a:pt x="13" y="8"/>
                      <a:pt x="14" y="6"/>
                      <a:pt x="13" y="8"/>
                    </a:cubicBezTo>
                    <a:cubicBezTo>
                      <a:pt x="13" y="8"/>
                      <a:pt x="14" y="7"/>
                      <a:pt x="14" y="7"/>
                    </a:cubicBezTo>
                    <a:cubicBezTo>
                      <a:pt x="14" y="7"/>
                      <a:pt x="13" y="8"/>
                      <a:pt x="13" y="8"/>
                    </a:cubicBezTo>
                    <a:cubicBezTo>
                      <a:pt x="15" y="6"/>
                      <a:pt x="13" y="9"/>
                      <a:pt x="14" y="8"/>
                    </a:cubicBezTo>
                    <a:cubicBezTo>
                      <a:pt x="14" y="8"/>
                      <a:pt x="14" y="8"/>
                      <a:pt x="14" y="9"/>
                    </a:cubicBezTo>
                    <a:cubicBezTo>
                      <a:pt x="14" y="8"/>
                      <a:pt x="14" y="8"/>
                      <a:pt x="15" y="8"/>
                    </a:cubicBezTo>
                    <a:cubicBezTo>
                      <a:pt x="15" y="8"/>
                      <a:pt x="14" y="8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3" y="11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3" y="11"/>
                      <a:pt x="14" y="9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3" y="11"/>
                    </a:cubicBezTo>
                    <a:cubicBezTo>
                      <a:pt x="14" y="11"/>
                      <a:pt x="15" y="9"/>
                      <a:pt x="14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10"/>
                      <a:pt x="14" y="10"/>
                      <a:pt x="15" y="9"/>
                    </a:cubicBezTo>
                    <a:cubicBezTo>
                      <a:pt x="15" y="8"/>
                      <a:pt x="14" y="10"/>
                      <a:pt x="14" y="10"/>
                    </a:cubicBezTo>
                    <a:cubicBezTo>
                      <a:pt x="14" y="11"/>
                      <a:pt x="14" y="10"/>
                      <a:pt x="14" y="10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14" y="11"/>
                      <a:pt x="14" y="10"/>
                      <a:pt x="15" y="9"/>
                    </a:cubicBezTo>
                    <a:cubicBezTo>
                      <a:pt x="15" y="10"/>
                      <a:pt x="15" y="10"/>
                      <a:pt x="16" y="9"/>
                    </a:cubicBezTo>
                    <a:cubicBezTo>
                      <a:pt x="16" y="9"/>
                      <a:pt x="15" y="10"/>
                      <a:pt x="15" y="10"/>
                    </a:cubicBezTo>
                    <a:cubicBezTo>
                      <a:pt x="15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1"/>
                      <a:pt x="16" y="9"/>
                      <a:pt x="15" y="11"/>
                    </a:cubicBezTo>
                    <a:cubicBezTo>
                      <a:pt x="16" y="10"/>
                      <a:pt x="16" y="9"/>
                      <a:pt x="15" y="10"/>
                    </a:cubicBezTo>
                    <a:cubicBezTo>
                      <a:pt x="16" y="9"/>
                      <a:pt x="17" y="9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9"/>
                    </a:cubicBezTo>
                    <a:cubicBezTo>
                      <a:pt x="17" y="9"/>
                      <a:pt x="16" y="9"/>
                      <a:pt x="16" y="9"/>
                    </a:cubicBezTo>
                    <a:cubicBezTo>
                      <a:pt x="15" y="10"/>
                      <a:pt x="17" y="9"/>
                      <a:pt x="15" y="11"/>
                    </a:cubicBezTo>
                    <a:cubicBezTo>
                      <a:pt x="15" y="11"/>
                      <a:pt x="15" y="11"/>
                      <a:pt x="16" y="11"/>
                    </a:cubicBezTo>
                    <a:cubicBezTo>
                      <a:pt x="16" y="10"/>
                      <a:pt x="17" y="10"/>
                      <a:pt x="17" y="9"/>
                    </a:cubicBezTo>
                    <a:cubicBezTo>
                      <a:pt x="17" y="9"/>
                      <a:pt x="16" y="10"/>
                      <a:pt x="16" y="10"/>
                    </a:cubicBezTo>
                    <a:cubicBezTo>
                      <a:pt x="16" y="11"/>
                      <a:pt x="17" y="9"/>
                      <a:pt x="16" y="10"/>
                    </a:cubicBezTo>
                    <a:cubicBezTo>
                      <a:pt x="16" y="10"/>
                      <a:pt x="17" y="10"/>
                      <a:pt x="17" y="8"/>
                    </a:cubicBezTo>
                    <a:cubicBezTo>
                      <a:pt x="16" y="10"/>
                      <a:pt x="18" y="8"/>
                      <a:pt x="17" y="9"/>
                    </a:cubicBezTo>
                    <a:cubicBezTo>
                      <a:pt x="17" y="9"/>
                      <a:pt x="18" y="9"/>
                      <a:pt x="18" y="8"/>
                    </a:cubicBezTo>
                    <a:cubicBezTo>
                      <a:pt x="18" y="8"/>
                      <a:pt x="17" y="9"/>
                      <a:pt x="17" y="9"/>
                    </a:cubicBezTo>
                    <a:cubicBezTo>
                      <a:pt x="18" y="9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7"/>
                      <a:pt x="18" y="8"/>
                      <a:pt x="18" y="8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18" y="8"/>
                      <a:pt x="18" y="9"/>
                      <a:pt x="18" y="9"/>
                    </a:cubicBezTo>
                    <a:cubicBezTo>
                      <a:pt x="19" y="7"/>
                      <a:pt x="18" y="9"/>
                      <a:pt x="19" y="8"/>
                    </a:cubicBezTo>
                    <a:cubicBezTo>
                      <a:pt x="19" y="8"/>
                      <a:pt x="19" y="8"/>
                      <a:pt x="18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9"/>
                      <a:pt x="19" y="8"/>
                      <a:pt x="18" y="9"/>
                    </a:cubicBezTo>
                    <a:cubicBezTo>
                      <a:pt x="17" y="10"/>
                      <a:pt x="20" y="6"/>
                      <a:pt x="19" y="8"/>
                    </a:cubicBezTo>
                    <a:cubicBezTo>
                      <a:pt x="20" y="6"/>
                      <a:pt x="19" y="9"/>
                      <a:pt x="20" y="8"/>
                    </a:cubicBezTo>
                    <a:cubicBezTo>
                      <a:pt x="19" y="8"/>
                      <a:pt x="19" y="9"/>
                      <a:pt x="18" y="10"/>
                    </a:cubicBezTo>
                    <a:cubicBezTo>
                      <a:pt x="18" y="10"/>
                      <a:pt x="19" y="9"/>
                      <a:pt x="19" y="8"/>
                    </a:cubicBezTo>
                    <a:cubicBezTo>
                      <a:pt x="19" y="9"/>
                      <a:pt x="19" y="10"/>
                      <a:pt x="18" y="10"/>
                    </a:cubicBezTo>
                    <a:cubicBezTo>
                      <a:pt x="18" y="10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9"/>
                      <a:pt x="20" y="9"/>
                      <a:pt x="19" y="9"/>
                    </a:cubicBezTo>
                    <a:cubicBezTo>
                      <a:pt x="19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1" y="8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10"/>
                      <a:pt x="20" y="9"/>
                      <a:pt x="20" y="9"/>
                    </a:cubicBezTo>
                    <a:cubicBezTo>
                      <a:pt x="19" y="10"/>
                      <a:pt x="19" y="10"/>
                      <a:pt x="19" y="11"/>
                    </a:cubicBezTo>
                    <a:cubicBezTo>
                      <a:pt x="20" y="10"/>
                      <a:pt x="19" y="11"/>
                      <a:pt x="20" y="10"/>
                    </a:cubicBezTo>
                    <a:cubicBezTo>
                      <a:pt x="19" y="12"/>
                      <a:pt x="21" y="11"/>
                      <a:pt x="21" y="11"/>
                    </a:cubicBezTo>
                    <a:cubicBezTo>
                      <a:pt x="22" y="10"/>
                      <a:pt x="21" y="11"/>
                      <a:pt x="22" y="10"/>
                    </a:cubicBezTo>
                    <a:cubicBezTo>
                      <a:pt x="22" y="10"/>
                      <a:pt x="21" y="11"/>
                      <a:pt x="22" y="10"/>
                    </a:cubicBezTo>
                    <a:cubicBezTo>
                      <a:pt x="21" y="11"/>
                      <a:pt x="22" y="9"/>
                      <a:pt x="21" y="10"/>
                    </a:cubicBezTo>
                    <a:cubicBezTo>
                      <a:pt x="22" y="10"/>
                      <a:pt x="22" y="9"/>
                      <a:pt x="22" y="9"/>
                    </a:cubicBezTo>
                    <a:cubicBezTo>
                      <a:pt x="21" y="10"/>
                      <a:pt x="22" y="9"/>
                      <a:pt x="22" y="9"/>
                    </a:cubicBezTo>
                    <a:cubicBezTo>
                      <a:pt x="21" y="10"/>
                      <a:pt x="22" y="10"/>
                      <a:pt x="22" y="9"/>
                    </a:cubicBezTo>
                    <a:cubicBezTo>
                      <a:pt x="23" y="8"/>
                      <a:pt x="22" y="10"/>
                      <a:pt x="22" y="9"/>
                    </a:cubicBezTo>
                    <a:cubicBezTo>
                      <a:pt x="22" y="10"/>
                      <a:pt x="22" y="10"/>
                      <a:pt x="21" y="11"/>
                    </a:cubicBezTo>
                    <a:cubicBezTo>
                      <a:pt x="21" y="11"/>
                      <a:pt x="22" y="9"/>
                      <a:pt x="22" y="10"/>
                    </a:cubicBezTo>
                    <a:cubicBezTo>
                      <a:pt x="22" y="9"/>
                      <a:pt x="22" y="10"/>
                      <a:pt x="22" y="9"/>
                    </a:cubicBezTo>
                    <a:cubicBezTo>
                      <a:pt x="22" y="9"/>
                      <a:pt x="22" y="10"/>
                      <a:pt x="22" y="10"/>
                    </a:cubicBezTo>
                    <a:cubicBezTo>
                      <a:pt x="22" y="10"/>
                      <a:pt x="21" y="11"/>
                      <a:pt x="21" y="11"/>
                    </a:cubicBezTo>
                    <a:cubicBezTo>
                      <a:pt x="21" y="11"/>
                      <a:pt x="22" y="11"/>
                      <a:pt x="22" y="10"/>
                    </a:cubicBezTo>
                    <a:cubicBezTo>
                      <a:pt x="22" y="11"/>
                      <a:pt x="23" y="9"/>
                      <a:pt x="22" y="11"/>
                    </a:cubicBezTo>
                    <a:cubicBezTo>
                      <a:pt x="23" y="10"/>
                      <a:pt x="22" y="12"/>
                      <a:pt x="23" y="10"/>
                    </a:cubicBezTo>
                    <a:cubicBezTo>
                      <a:pt x="23" y="10"/>
                      <a:pt x="22" y="12"/>
                      <a:pt x="22" y="13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8" y="5"/>
                      <a:pt x="8" y="5"/>
                    </a:cubicBezTo>
                    <a:cubicBezTo>
                      <a:pt x="8" y="6"/>
                      <a:pt x="7" y="7"/>
                      <a:pt x="7" y="6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7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8" y="5"/>
                      <a:pt x="8" y="5"/>
                      <a:pt x="9" y="5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7" y="7"/>
                      <a:pt x="8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8" y="6"/>
                    </a:cubicBezTo>
                    <a:close/>
                    <a:moveTo>
                      <a:pt x="15" y="10"/>
                    </a:moveTo>
                    <a:cubicBezTo>
                      <a:pt x="15" y="11"/>
                      <a:pt x="14" y="12"/>
                      <a:pt x="13" y="12"/>
                    </a:cubicBezTo>
                    <a:cubicBezTo>
                      <a:pt x="14" y="12"/>
                      <a:pt x="16" y="9"/>
                      <a:pt x="15" y="10"/>
                    </a:cubicBezTo>
                    <a:close/>
                    <a:moveTo>
                      <a:pt x="16" y="12"/>
                    </a:moveTo>
                    <a:cubicBezTo>
                      <a:pt x="16" y="11"/>
                      <a:pt x="17" y="10"/>
                      <a:pt x="17" y="10"/>
                    </a:cubicBezTo>
                    <a:cubicBezTo>
                      <a:pt x="16" y="11"/>
                      <a:pt x="16" y="11"/>
                      <a:pt x="16" y="12"/>
                    </a:cubicBezTo>
                    <a:cubicBezTo>
                      <a:pt x="16" y="12"/>
                      <a:pt x="16" y="12"/>
                      <a:pt x="15" y="12"/>
                    </a:cubicBezTo>
                    <a:cubicBezTo>
                      <a:pt x="15" y="12"/>
                      <a:pt x="16" y="12"/>
                      <a:pt x="16" y="12"/>
                    </a:cubicBezTo>
                    <a:close/>
                  </a:path>
                </a:pathLst>
              </a:custGeom>
              <a:solidFill>
                <a:srgbClr val="FF5E7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67"/>
              <p:cNvSpPr>
                <a:spLocks/>
              </p:cNvSpPr>
              <p:nvPr/>
            </p:nvSpPr>
            <p:spPr bwMode="auto">
              <a:xfrm rot="976095">
                <a:off x="4971118" y="18230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65"/>
              <p:cNvSpPr>
                <a:spLocks/>
              </p:cNvSpPr>
              <p:nvPr/>
            </p:nvSpPr>
            <p:spPr bwMode="auto">
              <a:xfrm rot="976095">
                <a:off x="5061468" y="1783733"/>
                <a:ext cx="37854" cy="50472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1 w 2"/>
                  <a:gd name="T5" fmla="*/ 1 h 3"/>
                  <a:gd name="T6" fmla="*/ 0 w 2"/>
                  <a:gd name="T7" fmla="*/ 3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0" y="2"/>
                      <a:pt x="2" y="0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68"/>
              <p:cNvSpPr>
                <a:spLocks/>
              </p:cNvSpPr>
              <p:nvPr/>
            </p:nvSpPr>
            <p:spPr bwMode="auto">
              <a:xfrm rot="976095">
                <a:off x="5216144" y="1937443"/>
                <a:ext cx="18929" cy="31547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0 h 2"/>
                  <a:gd name="T6" fmla="*/ 0 w 1"/>
                  <a:gd name="T7" fmla="*/ 1 h 2"/>
                  <a:gd name="T8" fmla="*/ 0 w 1"/>
                  <a:gd name="T9" fmla="*/ 1 h 2"/>
                  <a:gd name="T10" fmla="*/ 1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1"/>
                    </a:cubicBezTo>
                    <a:cubicBezTo>
                      <a:pt x="0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69"/>
              <p:cNvSpPr>
                <a:spLocks/>
              </p:cNvSpPr>
              <p:nvPr/>
            </p:nvSpPr>
            <p:spPr bwMode="auto">
              <a:xfrm rot="976095">
                <a:off x="5223214" y="1919525"/>
                <a:ext cx="18929" cy="18929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529346" y="1631642"/>
              <a:ext cx="271290" cy="334380"/>
              <a:chOff x="5529346" y="1631642"/>
              <a:chExt cx="271290" cy="334380"/>
            </a:xfrm>
          </p:grpSpPr>
          <p:sp>
            <p:nvSpPr>
              <p:cNvPr id="52" name="Freeform 70"/>
              <p:cNvSpPr>
                <a:spLocks/>
              </p:cNvSpPr>
              <p:nvPr/>
            </p:nvSpPr>
            <p:spPr bwMode="auto">
              <a:xfrm rot="976095">
                <a:off x="5690615" y="1707863"/>
                <a:ext cx="63090" cy="37854"/>
              </a:xfrm>
              <a:custGeom>
                <a:avLst/>
                <a:gdLst>
                  <a:gd name="T0" fmla="*/ 1 w 4"/>
                  <a:gd name="T1" fmla="*/ 2 h 2"/>
                  <a:gd name="T2" fmla="*/ 2 w 4"/>
                  <a:gd name="T3" fmla="*/ 1 h 2"/>
                  <a:gd name="T4" fmla="*/ 2 w 4"/>
                  <a:gd name="T5" fmla="*/ 1 h 2"/>
                  <a:gd name="T6" fmla="*/ 0 w 4"/>
                  <a:gd name="T7" fmla="*/ 1 h 2"/>
                  <a:gd name="T8" fmla="*/ 1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2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1" y="1"/>
                      <a:pt x="4" y="0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2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71"/>
              <p:cNvSpPr>
                <a:spLocks noEditPoints="1"/>
              </p:cNvSpPr>
              <p:nvPr/>
            </p:nvSpPr>
            <p:spPr bwMode="auto">
              <a:xfrm rot="976095">
                <a:off x="5529346" y="1631642"/>
                <a:ext cx="271290" cy="334380"/>
              </a:xfrm>
              <a:custGeom>
                <a:avLst/>
                <a:gdLst>
                  <a:gd name="T0" fmla="*/ 13 w 16"/>
                  <a:gd name="T1" fmla="*/ 17 h 20"/>
                  <a:gd name="T2" fmla="*/ 11 w 16"/>
                  <a:gd name="T3" fmla="*/ 17 h 20"/>
                  <a:gd name="T4" fmla="*/ 9 w 16"/>
                  <a:gd name="T5" fmla="*/ 16 h 20"/>
                  <a:gd name="T6" fmla="*/ 7 w 16"/>
                  <a:gd name="T7" fmla="*/ 16 h 20"/>
                  <a:gd name="T8" fmla="*/ 7 w 16"/>
                  <a:gd name="T9" fmla="*/ 16 h 20"/>
                  <a:gd name="T10" fmla="*/ 6 w 16"/>
                  <a:gd name="T11" fmla="*/ 15 h 20"/>
                  <a:gd name="T12" fmla="*/ 9 w 16"/>
                  <a:gd name="T13" fmla="*/ 13 h 20"/>
                  <a:gd name="T14" fmla="*/ 5 w 16"/>
                  <a:gd name="T15" fmla="*/ 13 h 20"/>
                  <a:gd name="T16" fmla="*/ 5 w 16"/>
                  <a:gd name="T17" fmla="*/ 12 h 20"/>
                  <a:gd name="T18" fmla="*/ 5 w 16"/>
                  <a:gd name="T19" fmla="*/ 11 h 20"/>
                  <a:gd name="T20" fmla="*/ 5 w 16"/>
                  <a:gd name="T21" fmla="*/ 11 h 20"/>
                  <a:gd name="T22" fmla="*/ 3 w 16"/>
                  <a:gd name="T23" fmla="*/ 11 h 20"/>
                  <a:gd name="T24" fmla="*/ 5 w 16"/>
                  <a:gd name="T25" fmla="*/ 9 h 20"/>
                  <a:gd name="T26" fmla="*/ 5 w 16"/>
                  <a:gd name="T27" fmla="*/ 9 h 20"/>
                  <a:gd name="T28" fmla="*/ 2 w 16"/>
                  <a:gd name="T29" fmla="*/ 8 h 20"/>
                  <a:gd name="T30" fmla="*/ 7 w 16"/>
                  <a:gd name="T31" fmla="*/ 8 h 20"/>
                  <a:gd name="T32" fmla="*/ 6 w 16"/>
                  <a:gd name="T33" fmla="*/ 8 h 20"/>
                  <a:gd name="T34" fmla="*/ 5 w 16"/>
                  <a:gd name="T35" fmla="*/ 7 h 20"/>
                  <a:gd name="T36" fmla="*/ 7 w 16"/>
                  <a:gd name="T37" fmla="*/ 6 h 20"/>
                  <a:gd name="T38" fmla="*/ 2 w 16"/>
                  <a:gd name="T39" fmla="*/ 7 h 20"/>
                  <a:gd name="T40" fmla="*/ 3 w 16"/>
                  <a:gd name="T41" fmla="*/ 6 h 20"/>
                  <a:gd name="T42" fmla="*/ 3 w 16"/>
                  <a:gd name="T43" fmla="*/ 3 h 20"/>
                  <a:gd name="T44" fmla="*/ 5 w 16"/>
                  <a:gd name="T45" fmla="*/ 2 h 20"/>
                  <a:gd name="T46" fmla="*/ 5 w 16"/>
                  <a:gd name="T47" fmla="*/ 1 h 20"/>
                  <a:gd name="T48" fmla="*/ 9 w 16"/>
                  <a:gd name="T49" fmla="*/ 3 h 20"/>
                  <a:gd name="T50" fmla="*/ 9 w 16"/>
                  <a:gd name="T51" fmla="*/ 4 h 20"/>
                  <a:gd name="T52" fmla="*/ 10 w 16"/>
                  <a:gd name="T53" fmla="*/ 3 h 20"/>
                  <a:gd name="T54" fmla="*/ 12 w 16"/>
                  <a:gd name="T55" fmla="*/ 3 h 20"/>
                  <a:gd name="T56" fmla="*/ 7 w 16"/>
                  <a:gd name="T57" fmla="*/ 6 h 20"/>
                  <a:gd name="T58" fmla="*/ 7 w 16"/>
                  <a:gd name="T59" fmla="*/ 7 h 20"/>
                  <a:gd name="T60" fmla="*/ 10 w 16"/>
                  <a:gd name="T61" fmla="*/ 5 h 20"/>
                  <a:gd name="T62" fmla="*/ 8 w 16"/>
                  <a:gd name="T63" fmla="*/ 9 h 20"/>
                  <a:gd name="T64" fmla="*/ 11 w 16"/>
                  <a:gd name="T65" fmla="*/ 8 h 20"/>
                  <a:gd name="T66" fmla="*/ 11 w 16"/>
                  <a:gd name="T67" fmla="*/ 9 h 20"/>
                  <a:gd name="T68" fmla="*/ 8 w 16"/>
                  <a:gd name="T69" fmla="*/ 10 h 20"/>
                  <a:gd name="T70" fmla="*/ 8 w 16"/>
                  <a:gd name="T71" fmla="*/ 10 h 20"/>
                  <a:gd name="T72" fmla="*/ 11 w 16"/>
                  <a:gd name="T73" fmla="*/ 9 h 20"/>
                  <a:gd name="T74" fmla="*/ 11 w 16"/>
                  <a:gd name="T75" fmla="*/ 11 h 20"/>
                  <a:gd name="T76" fmla="*/ 9 w 16"/>
                  <a:gd name="T77" fmla="*/ 12 h 20"/>
                  <a:gd name="T78" fmla="*/ 9 w 16"/>
                  <a:gd name="T79" fmla="*/ 12 h 20"/>
                  <a:gd name="T80" fmla="*/ 10 w 16"/>
                  <a:gd name="T81" fmla="*/ 12 h 20"/>
                  <a:gd name="T82" fmla="*/ 11 w 16"/>
                  <a:gd name="T83" fmla="*/ 12 h 20"/>
                  <a:gd name="T84" fmla="*/ 13 w 16"/>
                  <a:gd name="T85" fmla="*/ 12 h 20"/>
                  <a:gd name="T86" fmla="*/ 14 w 16"/>
                  <a:gd name="T87" fmla="*/ 12 h 20"/>
                  <a:gd name="T88" fmla="*/ 13 w 16"/>
                  <a:gd name="T89" fmla="*/ 12 h 20"/>
                  <a:gd name="T90" fmla="*/ 13 w 16"/>
                  <a:gd name="T91" fmla="*/ 14 h 20"/>
                  <a:gd name="T92" fmla="*/ 15 w 16"/>
                  <a:gd name="T93" fmla="*/ 11 h 20"/>
                  <a:gd name="T94" fmla="*/ 14 w 16"/>
                  <a:gd name="T95" fmla="*/ 14 h 20"/>
                  <a:gd name="T96" fmla="*/ 15 w 16"/>
                  <a:gd name="T97" fmla="*/ 12 h 20"/>
                  <a:gd name="T98" fmla="*/ 15 w 16"/>
                  <a:gd name="T99" fmla="*/ 14 h 20"/>
                  <a:gd name="T100" fmla="*/ 7 w 16"/>
                  <a:gd name="T101" fmla="*/ 5 h 20"/>
                  <a:gd name="T102" fmla="*/ 8 w 16"/>
                  <a:gd name="T103" fmla="*/ 5 h 20"/>
                  <a:gd name="T104" fmla="*/ 5 w 16"/>
                  <a:gd name="T105" fmla="*/ 7 h 20"/>
                  <a:gd name="T106" fmla="*/ 12 w 16"/>
                  <a:gd name="T107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20">
                    <a:moveTo>
                      <a:pt x="15" y="15"/>
                    </a:moveTo>
                    <a:cubicBezTo>
                      <a:pt x="15" y="16"/>
                      <a:pt x="14" y="18"/>
                      <a:pt x="13" y="18"/>
                    </a:cubicBezTo>
                    <a:cubicBezTo>
                      <a:pt x="14" y="18"/>
                      <a:pt x="14" y="18"/>
                      <a:pt x="14" y="17"/>
                    </a:cubicBezTo>
                    <a:cubicBezTo>
                      <a:pt x="14" y="17"/>
                      <a:pt x="13" y="18"/>
                      <a:pt x="13" y="18"/>
                    </a:cubicBezTo>
                    <a:cubicBezTo>
                      <a:pt x="13" y="18"/>
                      <a:pt x="13" y="17"/>
                      <a:pt x="13" y="19"/>
                    </a:cubicBezTo>
                    <a:cubicBezTo>
                      <a:pt x="13" y="17"/>
                      <a:pt x="12" y="20"/>
                      <a:pt x="13" y="17"/>
                    </a:cubicBezTo>
                    <a:cubicBezTo>
                      <a:pt x="12" y="19"/>
                      <a:pt x="12" y="19"/>
                      <a:pt x="11" y="19"/>
                    </a:cubicBezTo>
                    <a:cubicBezTo>
                      <a:pt x="12" y="17"/>
                      <a:pt x="12" y="18"/>
                      <a:pt x="11" y="19"/>
                    </a:cubicBezTo>
                    <a:cubicBezTo>
                      <a:pt x="11" y="19"/>
                      <a:pt x="12" y="17"/>
                      <a:pt x="11" y="18"/>
                    </a:cubicBezTo>
                    <a:cubicBezTo>
                      <a:pt x="12" y="17"/>
                      <a:pt x="11" y="19"/>
                      <a:pt x="11" y="17"/>
                    </a:cubicBezTo>
                    <a:cubicBezTo>
                      <a:pt x="11" y="18"/>
                      <a:pt x="10" y="19"/>
                      <a:pt x="11" y="17"/>
                    </a:cubicBezTo>
                    <a:cubicBezTo>
                      <a:pt x="11" y="17"/>
                      <a:pt x="10" y="18"/>
                      <a:pt x="11" y="17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10" y="17"/>
                      <a:pt x="10" y="18"/>
                      <a:pt x="10" y="17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9" y="18"/>
                      <a:pt x="10" y="18"/>
                      <a:pt x="10" y="17"/>
                    </a:cubicBezTo>
                    <a:cubicBezTo>
                      <a:pt x="9" y="17"/>
                      <a:pt x="9" y="18"/>
                      <a:pt x="9" y="17"/>
                    </a:cubicBezTo>
                    <a:cubicBezTo>
                      <a:pt x="8" y="18"/>
                      <a:pt x="9" y="16"/>
                      <a:pt x="9" y="16"/>
                    </a:cubicBezTo>
                    <a:cubicBezTo>
                      <a:pt x="8" y="17"/>
                      <a:pt x="10" y="16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9" y="16"/>
                      <a:pt x="9" y="16"/>
                    </a:cubicBezTo>
                    <a:cubicBezTo>
                      <a:pt x="9" y="16"/>
                      <a:pt x="8" y="16"/>
                      <a:pt x="8" y="17"/>
                    </a:cubicBezTo>
                    <a:cubicBezTo>
                      <a:pt x="8" y="16"/>
                      <a:pt x="9" y="16"/>
                      <a:pt x="9" y="15"/>
                    </a:cubicBezTo>
                    <a:cubicBezTo>
                      <a:pt x="8" y="16"/>
                      <a:pt x="8" y="16"/>
                      <a:pt x="7" y="16"/>
                    </a:cubicBezTo>
                    <a:cubicBezTo>
                      <a:pt x="8" y="16"/>
                      <a:pt x="9" y="15"/>
                      <a:pt x="9" y="15"/>
                    </a:cubicBezTo>
                    <a:cubicBezTo>
                      <a:pt x="10" y="14"/>
                      <a:pt x="9" y="15"/>
                      <a:pt x="9" y="15"/>
                    </a:cubicBezTo>
                    <a:cubicBezTo>
                      <a:pt x="9" y="15"/>
                      <a:pt x="8" y="15"/>
                      <a:pt x="8" y="16"/>
                    </a:cubicBezTo>
                    <a:cubicBezTo>
                      <a:pt x="7" y="17"/>
                      <a:pt x="9" y="15"/>
                      <a:pt x="8" y="15"/>
                    </a:cubicBezTo>
                    <a:cubicBezTo>
                      <a:pt x="7" y="16"/>
                      <a:pt x="7" y="15"/>
                      <a:pt x="8" y="15"/>
                    </a:cubicBezTo>
                    <a:cubicBezTo>
                      <a:pt x="8" y="15"/>
                      <a:pt x="7" y="16"/>
                      <a:pt x="7" y="16"/>
                    </a:cubicBezTo>
                    <a:cubicBezTo>
                      <a:pt x="8" y="15"/>
                      <a:pt x="6" y="16"/>
                      <a:pt x="7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8" y="14"/>
                      <a:pt x="7" y="15"/>
                      <a:pt x="7" y="14"/>
                    </a:cubicBezTo>
                    <a:cubicBezTo>
                      <a:pt x="7" y="14"/>
                      <a:pt x="7" y="15"/>
                      <a:pt x="6" y="15"/>
                    </a:cubicBezTo>
                    <a:cubicBezTo>
                      <a:pt x="6" y="15"/>
                      <a:pt x="7" y="14"/>
                      <a:pt x="6" y="15"/>
                    </a:cubicBezTo>
                    <a:cubicBezTo>
                      <a:pt x="6" y="15"/>
                      <a:pt x="7" y="14"/>
                      <a:pt x="7" y="14"/>
                    </a:cubicBezTo>
                    <a:cubicBezTo>
                      <a:pt x="8" y="14"/>
                      <a:pt x="6" y="15"/>
                      <a:pt x="7" y="14"/>
                    </a:cubicBezTo>
                    <a:cubicBezTo>
                      <a:pt x="7" y="14"/>
                      <a:pt x="7" y="14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4"/>
                      <a:pt x="7" y="14"/>
                      <a:pt x="6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8" y="13"/>
                      <a:pt x="8" y="14"/>
                      <a:pt x="6" y="14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6" y="14"/>
                      <a:pt x="7" y="13"/>
                      <a:pt x="6" y="14"/>
                    </a:cubicBezTo>
                    <a:cubicBezTo>
                      <a:pt x="7" y="13"/>
                      <a:pt x="6" y="14"/>
                      <a:pt x="6" y="13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2"/>
                      <a:pt x="5" y="13"/>
                      <a:pt x="5" y="13"/>
                    </a:cubicBezTo>
                    <a:cubicBezTo>
                      <a:pt x="7" y="12"/>
                      <a:pt x="4" y="14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3"/>
                      <a:pt x="5" y="12"/>
                      <a:pt x="3" y="13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4" y="12"/>
                      <a:pt x="3" y="12"/>
                      <a:pt x="5" y="12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3" y="12"/>
                      <a:pt x="6" y="11"/>
                      <a:pt x="3" y="12"/>
                    </a:cubicBezTo>
                    <a:cubicBezTo>
                      <a:pt x="3" y="12"/>
                      <a:pt x="4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5" y="11"/>
                    </a:cubicBezTo>
                    <a:cubicBezTo>
                      <a:pt x="3" y="12"/>
                      <a:pt x="5" y="11"/>
                      <a:pt x="3" y="12"/>
                    </a:cubicBezTo>
                    <a:cubicBezTo>
                      <a:pt x="5" y="11"/>
                      <a:pt x="3" y="12"/>
                      <a:pt x="5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4" y="11"/>
                      <a:pt x="3" y="11"/>
                    </a:cubicBezTo>
                    <a:cubicBezTo>
                      <a:pt x="4" y="11"/>
                      <a:pt x="3" y="11"/>
                      <a:pt x="5" y="11"/>
                    </a:cubicBezTo>
                    <a:cubicBezTo>
                      <a:pt x="5" y="11"/>
                      <a:pt x="4" y="11"/>
                      <a:pt x="4" y="11"/>
                    </a:cubicBezTo>
                    <a:cubicBezTo>
                      <a:pt x="4" y="11"/>
                      <a:pt x="5" y="11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5" y="10"/>
                      <a:pt x="4" y="11"/>
                    </a:cubicBezTo>
                    <a:cubicBezTo>
                      <a:pt x="4" y="11"/>
                      <a:pt x="3" y="11"/>
                      <a:pt x="4" y="11"/>
                    </a:cubicBezTo>
                    <a:cubicBezTo>
                      <a:pt x="6" y="10"/>
                      <a:pt x="2" y="11"/>
                      <a:pt x="3" y="11"/>
                    </a:cubicBezTo>
                    <a:cubicBezTo>
                      <a:pt x="4" y="11"/>
                      <a:pt x="4" y="11"/>
                      <a:pt x="5" y="10"/>
                    </a:cubicBezTo>
                    <a:cubicBezTo>
                      <a:pt x="4" y="10"/>
                      <a:pt x="4" y="11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3" y="11"/>
                      <a:pt x="5" y="10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3" y="10"/>
                      <a:pt x="3" y="10"/>
                      <a:pt x="5" y="9"/>
                    </a:cubicBezTo>
                    <a:cubicBezTo>
                      <a:pt x="3" y="10"/>
                      <a:pt x="5" y="9"/>
                      <a:pt x="5" y="9"/>
                    </a:cubicBezTo>
                    <a:cubicBezTo>
                      <a:pt x="4" y="9"/>
                      <a:pt x="4" y="10"/>
                      <a:pt x="3" y="10"/>
                    </a:cubicBezTo>
                    <a:cubicBezTo>
                      <a:pt x="4" y="9"/>
                      <a:pt x="3" y="10"/>
                      <a:pt x="5" y="9"/>
                    </a:cubicBezTo>
                    <a:cubicBezTo>
                      <a:pt x="4" y="9"/>
                      <a:pt x="3" y="10"/>
                      <a:pt x="4" y="9"/>
                    </a:cubicBezTo>
                    <a:cubicBezTo>
                      <a:pt x="4" y="9"/>
                      <a:pt x="3" y="10"/>
                      <a:pt x="3" y="10"/>
                    </a:cubicBezTo>
                    <a:cubicBezTo>
                      <a:pt x="3" y="10"/>
                      <a:pt x="4" y="9"/>
                      <a:pt x="5" y="9"/>
                    </a:cubicBezTo>
                    <a:cubicBezTo>
                      <a:pt x="3" y="10"/>
                      <a:pt x="5" y="9"/>
                      <a:pt x="5" y="9"/>
                    </a:cubicBezTo>
                    <a:cubicBezTo>
                      <a:pt x="2" y="10"/>
                      <a:pt x="5" y="8"/>
                      <a:pt x="3" y="9"/>
                    </a:cubicBezTo>
                    <a:cubicBezTo>
                      <a:pt x="6" y="8"/>
                      <a:pt x="2" y="9"/>
                      <a:pt x="4" y="8"/>
                    </a:cubicBezTo>
                    <a:cubicBezTo>
                      <a:pt x="1" y="9"/>
                      <a:pt x="4" y="7"/>
                      <a:pt x="2" y="8"/>
                    </a:cubicBezTo>
                    <a:cubicBezTo>
                      <a:pt x="2" y="8"/>
                      <a:pt x="3" y="7"/>
                      <a:pt x="3" y="7"/>
                    </a:cubicBezTo>
                    <a:cubicBezTo>
                      <a:pt x="3" y="7"/>
                      <a:pt x="3" y="7"/>
                      <a:pt x="2" y="8"/>
                    </a:cubicBezTo>
                    <a:cubicBezTo>
                      <a:pt x="3" y="7"/>
                      <a:pt x="2" y="8"/>
                      <a:pt x="3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8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7"/>
                      <a:pt x="5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5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7" y="8"/>
                      <a:pt x="7" y="8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6" y="7"/>
                      <a:pt x="7" y="7"/>
                    </a:cubicBezTo>
                    <a:cubicBezTo>
                      <a:pt x="7" y="6"/>
                      <a:pt x="4" y="7"/>
                      <a:pt x="6" y="7"/>
                    </a:cubicBezTo>
                    <a:cubicBezTo>
                      <a:pt x="6" y="7"/>
                      <a:pt x="5" y="7"/>
                      <a:pt x="4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0" y="7"/>
                      <a:pt x="3" y="7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1" y="5"/>
                    </a:cubicBezTo>
                    <a:cubicBezTo>
                      <a:pt x="3" y="6"/>
                      <a:pt x="2" y="5"/>
                      <a:pt x="3" y="6"/>
                    </a:cubicBezTo>
                    <a:cubicBezTo>
                      <a:pt x="3" y="6"/>
                      <a:pt x="2" y="5"/>
                      <a:pt x="1" y="4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4"/>
                      <a:pt x="2" y="3"/>
                      <a:pt x="3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4"/>
                      <a:pt x="3" y="3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5" y="4"/>
                      <a:pt x="4" y="3"/>
                      <a:pt x="5" y="4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3"/>
                      <a:pt x="5" y="4"/>
                      <a:pt x="5" y="2"/>
                    </a:cubicBezTo>
                    <a:cubicBezTo>
                      <a:pt x="5" y="2"/>
                      <a:pt x="5" y="4"/>
                      <a:pt x="6" y="4"/>
                    </a:cubicBezTo>
                    <a:cubicBezTo>
                      <a:pt x="6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1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3"/>
                      <a:pt x="9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9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8" y="4"/>
                      <a:pt x="10" y="3"/>
                      <a:pt x="10" y="2"/>
                    </a:cubicBezTo>
                    <a:cubicBezTo>
                      <a:pt x="9" y="3"/>
                      <a:pt x="10" y="2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2" y="2"/>
                      <a:pt x="10" y="3"/>
                      <a:pt x="9" y="3"/>
                    </a:cubicBezTo>
                    <a:cubicBezTo>
                      <a:pt x="9" y="3"/>
                      <a:pt x="9" y="4"/>
                      <a:pt x="10" y="3"/>
                    </a:cubicBezTo>
                    <a:cubicBezTo>
                      <a:pt x="10" y="3"/>
                      <a:pt x="9" y="4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1" y="3"/>
                      <a:pt x="10" y="4"/>
                    </a:cubicBezTo>
                    <a:cubicBezTo>
                      <a:pt x="11" y="3"/>
                      <a:pt x="9" y="4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0" y="4"/>
                      <a:pt x="10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0" y="4"/>
                      <a:pt x="11" y="4"/>
                      <a:pt x="9" y="4"/>
                    </a:cubicBezTo>
                    <a:cubicBezTo>
                      <a:pt x="9" y="5"/>
                      <a:pt x="9" y="5"/>
                      <a:pt x="7" y="6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10" y="4"/>
                      <a:pt x="8" y="5"/>
                      <a:pt x="10" y="4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6"/>
                      <a:pt x="8" y="5"/>
                      <a:pt x="7" y="6"/>
                    </a:cubicBezTo>
                    <a:cubicBezTo>
                      <a:pt x="8" y="5"/>
                      <a:pt x="9" y="5"/>
                      <a:pt x="10" y="4"/>
                    </a:cubicBezTo>
                    <a:cubicBezTo>
                      <a:pt x="11" y="4"/>
                      <a:pt x="10" y="5"/>
                      <a:pt x="10" y="5"/>
                    </a:cubicBezTo>
                    <a:cubicBezTo>
                      <a:pt x="9" y="5"/>
                      <a:pt x="8" y="6"/>
                      <a:pt x="8" y="6"/>
                    </a:cubicBezTo>
                    <a:cubicBezTo>
                      <a:pt x="7" y="6"/>
                      <a:pt x="8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9" y="6"/>
                      <a:pt x="8" y="6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6"/>
                      <a:pt x="10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9" y="6"/>
                      <a:pt x="10" y="5"/>
                    </a:cubicBezTo>
                    <a:cubicBezTo>
                      <a:pt x="10" y="5"/>
                      <a:pt x="10" y="6"/>
                      <a:pt x="10" y="5"/>
                    </a:cubicBezTo>
                    <a:cubicBezTo>
                      <a:pt x="10" y="5"/>
                      <a:pt x="10" y="6"/>
                      <a:pt x="9" y="6"/>
                    </a:cubicBezTo>
                    <a:cubicBezTo>
                      <a:pt x="11" y="5"/>
                      <a:pt x="10" y="6"/>
                      <a:pt x="12" y="6"/>
                    </a:cubicBezTo>
                    <a:cubicBezTo>
                      <a:pt x="11" y="6"/>
                      <a:pt x="9" y="7"/>
                      <a:pt x="8" y="8"/>
                    </a:cubicBezTo>
                    <a:cubicBezTo>
                      <a:pt x="8" y="8"/>
                      <a:pt x="7" y="9"/>
                      <a:pt x="8" y="9"/>
                    </a:cubicBezTo>
                    <a:cubicBezTo>
                      <a:pt x="8" y="9"/>
                      <a:pt x="10" y="8"/>
                      <a:pt x="9" y="9"/>
                    </a:cubicBezTo>
                    <a:cubicBezTo>
                      <a:pt x="9" y="8"/>
                      <a:pt x="10" y="8"/>
                      <a:pt x="10" y="8"/>
                    </a:cubicBezTo>
                    <a:cubicBezTo>
                      <a:pt x="10" y="8"/>
                      <a:pt x="12" y="8"/>
                      <a:pt x="10" y="9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11" y="8"/>
                      <a:pt x="9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9"/>
                      <a:pt x="10" y="9"/>
                      <a:pt x="11" y="9"/>
                    </a:cubicBezTo>
                    <a:cubicBezTo>
                      <a:pt x="11" y="9"/>
                      <a:pt x="9" y="9"/>
                      <a:pt x="9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8" y="10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8" y="10"/>
                      <a:pt x="8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10" y="9"/>
                      <a:pt x="9" y="10"/>
                      <a:pt x="10" y="9"/>
                    </a:cubicBezTo>
                    <a:cubicBezTo>
                      <a:pt x="8" y="10"/>
                      <a:pt x="9" y="10"/>
                      <a:pt x="8" y="10"/>
                    </a:cubicBezTo>
                    <a:cubicBezTo>
                      <a:pt x="8" y="10"/>
                      <a:pt x="10" y="9"/>
                      <a:pt x="8" y="10"/>
                    </a:cubicBezTo>
                    <a:cubicBezTo>
                      <a:pt x="7" y="10"/>
                      <a:pt x="10" y="10"/>
                      <a:pt x="9" y="10"/>
                    </a:cubicBezTo>
                    <a:cubicBezTo>
                      <a:pt x="11" y="9"/>
                      <a:pt x="8" y="10"/>
                      <a:pt x="10" y="10"/>
                    </a:cubicBezTo>
                    <a:cubicBezTo>
                      <a:pt x="10" y="10"/>
                      <a:pt x="9" y="10"/>
                      <a:pt x="8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10" y="9"/>
                      <a:pt x="9" y="10"/>
                      <a:pt x="11" y="9"/>
                    </a:cubicBezTo>
                    <a:cubicBezTo>
                      <a:pt x="9" y="10"/>
                      <a:pt x="11" y="9"/>
                      <a:pt x="10" y="10"/>
                    </a:cubicBezTo>
                    <a:cubicBezTo>
                      <a:pt x="10" y="10"/>
                      <a:pt x="10" y="10"/>
                      <a:pt x="11" y="9"/>
                    </a:cubicBezTo>
                    <a:cubicBezTo>
                      <a:pt x="11" y="10"/>
                      <a:pt x="9" y="10"/>
                      <a:pt x="10" y="10"/>
                    </a:cubicBezTo>
                    <a:cubicBezTo>
                      <a:pt x="12" y="9"/>
                      <a:pt x="9" y="11"/>
                      <a:pt x="11" y="10"/>
                    </a:cubicBezTo>
                    <a:cubicBezTo>
                      <a:pt x="11" y="10"/>
                      <a:pt x="10" y="10"/>
                      <a:pt x="9" y="11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8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9" y="12"/>
                      <a:pt x="8" y="12"/>
                      <a:pt x="9" y="12"/>
                    </a:cubicBezTo>
                    <a:cubicBezTo>
                      <a:pt x="9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8" y="12"/>
                      <a:pt x="10" y="12"/>
                      <a:pt x="8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9" y="12"/>
                      <a:pt x="10" y="11"/>
                    </a:cubicBezTo>
                    <a:cubicBezTo>
                      <a:pt x="11" y="11"/>
                      <a:pt x="9" y="12"/>
                      <a:pt x="9" y="12"/>
                    </a:cubicBezTo>
                    <a:cubicBezTo>
                      <a:pt x="8" y="13"/>
                      <a:pt x="9" y="12"/>
                      <a:pt x="9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3"/>
                      <a:pt x="9" y="12"/>
                      <a:pt x="10" y="12"/>
                    </a:cubicBezTo>
                    <a:cubicBezTo>
                      <a:pt x="10" y="12"/>
                      <a:pt x="9" y="12"/>
                      <a:pt x="11" y="12"/>
                    </a:cubicBezTo>
                    <a:cubicBezTo>
                      <a:pt x="11" y="12"/>
                      <a:pt x="10" y="12"/>
                      <a:pt x="9" y="13"/>
                    </a:cubicBezTo>
                    <a:cubicBezTo>
                      <a:pt x="11" y="12"/>
                      <a:pt x="12" y="12"/>
                      <a:pt x="11" y="12"/>
                    </a:cubicBezTo>
                    <a:cubicBezTo>
                      <a:pt x="10" y="12"/>
                      <a:pt x="10" y="13"/>
                      <a:pt x="10" y="12"/>
                    </a:cubicBezTo>
                    <a:cubicBezTo>
                      <a:pt x="9" y="13"/>
                      <a:pt x="11" y="12"/>
                      <a:pt x="9" y="13"/>
                    </a:cubicBezTo>
                    <a:cubicBezTo>
                      <a:pt x="10" y="12"/>
                      <a:pt x="11" y="12"/>
                      <a:pt x="10" y="13"/>
                    </a:cubicBezTo>
                    <a:cubicBezTo>
                      <a:pt x="11" y="12"/>
                      <a:pt x="12" y="12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0" y="13"/>
                      <a:pt x="12" y="12"/>
                      <a:pt x="9" y="13"/>
                    </a:cubicBezTo>
                    <a:cubicBezTo>
                      <a:pt x="10" y="13"/>
                      <a:pt x="10" y="14"/>
                      <a:pt x="11" y="13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12" y="12"/>
                      <a:pt x="10" y="13"/>
                    </a:cubicBezTo>
                    <a:cubicBezTo>
                      <a:pt x="11" y="13"/>
                      <a:pt x="11" y="13"/>
                      <a:pt x="13" y="12"/>
                    </a:cubicBezTo>
                    <a:cubicBezTo>
                      <a:pt x="11" y="13"/>
                      <a:pt x="13" y="12"/>
                      <a:pt x="12" y="12"/>
                    </a:cubicBezTo>
                    <a:cubicBezTo>
                      <a:pt x="12" y="12"/>
                      <a:pt x="13" y="12"/>
                      <a:pt x="13" y="12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1"/>
                      <a:pt x="13" y="12"/>
                      <a:pt x="14" y="12"/>
                    </a:cubicBezTo>
                    <a:cubicBezTo>
                      <a:pt x="13" y="12"/>
                      <a:pt x="13" y="12"/>
                      <a:pt x="12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1"/>
                      <a:pt x="13" y="12"/>
                      <a:pt x="14" y="11"/>
                    </a:cubicBezTo>
                    <a:cubicBezTo>
                      <a:pt x="14" y="12"/>
                      <a:pt x="14" y="12"/>
                      <a:pt x="13" y="12"/>
                    </a:cubicBezTo>
                    <a:cubicBezTo>
                      <a:pt x="14" y="12"/>
                      <a:pt x="14" y="12"/>
                      <a:pt x="13" y="12"/>
                    </a:cubicBezTo>
                    <a:cubicBezTo>
                      <a:pt x="13" y="13"/>
                      <a:pt x="14" y="12"/>
                      <a:pt x="13" y="13"/>
                    </a:cubicBezTo>
                    <a:cubicBezTo>
                      <a:pt x="12" y="13"/>
                      <a:pt x="16" y="10"/>
                      <a:pt x="14" y="12"/>
                    </a:cubicBezTo>
                    <a:cubicBezTo>
                      <a:pt x="16" y="10"/>
                      <a:pt x="14" y="12"/>
                      <a:pt x="15" y="11"/>
                    </a:cubicBezTo>
                    <a:cubicBezTo>
                      <a:pt x="14" y="12"/>
                      <a:pt x="14" y="12"/>
                      <a:pt x="12" y="13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3" y="13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3" y="13"/>
                      <a:pt x="14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4" y="12"/>
                      <a:pt x="15" y="12"/>
                      <a:pt x="15" y="11"/>
                    </a:cubicBezTo>
                    <a:cubicBezTo>
                      <a:pt x="14" y="12"/>
                      <a:pt x="14" y="13"/>
                      <a:pt x="14" y="13"/>
                    </a:cubicBezTo>
                    <a:cubicBezTo>
                      <a:pt x="13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14" y="13"/>
                      <a:pt x="12" y="15"/>
                      <a:pt x="14" y="13"/>
                    </a:cubicBezTo>
                    <a:cubicBezTo>
                      <a:pt x="13" y="14"/>
                      <a:pt x="13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4" y="14"/>
                      <a:pt x="15" y="13"/>
                    </a:cubicBezTo>
                    <a:cubicBezTo>
                      <a:pt x="15" y="13"/>
                      <a:pt x="14" y="14"/>
                      <a:pt x="15" y="13"/>
                    </a:cubicBezTo>
                    <a:cubicBezTo>
                      <a:pt x="14" y="14"/>
                      <a:pt x="15" y="12"/>
                      <a:pt x="14" y="13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1"/>
                      <a:pt x="15" y="12"/>
                    </a:cubicBezTo>
                    <a:cubicBezTo>
                      <a:pt x="15" y="13"/>
                      <a:pt x="15" y="13"/>
                      <a:pt x="15" y="12"/>
                    </a:cubicBezTo>
                    <a:cubicBezTo>
                      <a:pt x="15" y="11"/>
                      <a:pt x="15" y="12"/>
                      <a:pt x="15" y="12"/>
                    </a:cubicBezTo>
                    <a:cubicBezTo>
                      <a:pt x="15" y="12"/>
                      <a:pt x="15" y="13"/>
                      <a:pt x="14" y="14"/>
                    </a:cubicBezTo>
                    <a:cubicBezTo>
                      <a:pt x="14" y="14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3"/>
                      <a:pt x="15" y="13"/>
                    </a:cubicBezTo>
                    <a:cubicBezTo>
                      <a:pt x="15" y="13"/>
                      <a:pt x="15" y="14"/>
                      <a:pt x="15" y="14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5" y="13"/>
                      <a:pt x="15" y="11"/>
                      <a:pt x="15" y="14"/>
                    </a:cubicBezTo>
                    <a:cubicBezTo>
                      <a:pt x="15" y="13"/>
                      <a:pt x="15" y="14"/>
                      <a:pt x="15" y="12"/>
                    </a:cubicBezTo>
                    <a:cubicBezTo>
                      <a:pt x="15" y="12"/>
                      <a:pt x="15" y="14"/>
                      <a:pt x="15" y="15"/>
                    </a:cubicBezTo>
                    <a:close/>
                    <a:moveTo>
                      <a:pt x="6" y="6"/>
                    </a:moveTo>
                    <a:cubicBezTo>
                      <a:pt x="6" y="6"/>
                      <a:pt x="7" y="6"/>
                      <a:pt x="7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7"/>
                      <a:pt x="6" y="6"/>
                    </a:cubicBezTo>
                    <a:close/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5"/>
                    </a:cubicBezTo>
                    <a:close/>
                    <a:moveTo>
                      <a:pt x="6" y="6"/>
                    </a:moveTo>
                    <a:cubicBezTo>
                      <a:pt x="7" y="6"/>
                      <a:pt x="6" y="7"/>
                      <a:pt x="6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6"/>
                    </a:cubicBezTo>
                    <a:close/>
                    <a:moveTo>
                      <a:pt x="9" y="13"/>
                    </a:moveTo>
                    <a:cubicBezTo>
                      <a:pt x="9" y="13"/>
                      <a:pt x="8" y="14"/>
                      <a:pt x="7" y="14"/>
                    </a:cubicBezTo>
                    <a:cubicBezTo>
                      <a:pt x="8" y="14"/>
                      <a:pt x="11" y="12"/>
                      <a:pt x="9" y="13"/>
                    </a:cubicBezTo>
                    <a:close/>
                    <a:moveTo>
                      <a:pt x="10" y="14"/>
                    </a:moveTo>
                    <a:cubicBezTo>
                      <a:pt x="10" y="14"/>
                      <a:pt x="11" y="13"/>
                      <a:pt x="12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9" y="15"/>
                      <a:pt x="10" y="14"/>
                      <a:pt x="10" y="14"/>
                    </a:cubicBezTo>
                    <a:close/>
                  </a:path>
                </a:pathLst>
              </a:custGeom>
              <a:solidFill>
                <a:srgbClr val="73ADC9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72"/>
              <p:cNvSpPr>
                <a:spLocks/>
              </p:cNvSpPr>
              <p:nvPr/>
            </p:nvSpPr>
            <p:spPr bwMode="auto">
              <a:xfrm rot="976095">
                <a:off x="5646324" y="1740282"/>
                <a:ext cx="18929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73"/>
              <p:cNvSpPr>
                <a:spLocks/>
              </p:cNvSpPr>
              <p:nvPr/>
            </p:nvSpPr>
            <p:spPr bwMode="auto">
              <a:xfrm rot="976095">
                <a:off x="5755705" y="1845155"/>
                <a:ext cx="18929" cy="31547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  <a:gd name="T6" fmla="*/ 1 w 1"/>
                  <a:gd name="T7" fmla="*/ 1 h 2"/>
                  <a:gd name="T8" fmla="*/ 0 w 1"/>
                  <a:gd name="T9" fmla="*/ 2 h 2"/>
                  <a:gd name="T10" fmla="*/ 1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74"/>
              <p:cNvSpPr>
                <a:spLocks/>
              </p:cNvSpPr>
              <p:nvPr/>
            </p:nvSpPr>
            <p:spPr bwMode="auto">
              <a:xfrm rot="976095">
                <a:off x="5775766" y="1849825"/>
                <a:ext cx="12618" cy="18929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194573" y="1624920"/>
              <a:ext cx="252361" cy="290215"/>
              <a:chOff x="6194573" y="1624920"/>
              <a:chExt cx="252361" cy="290215"/>
            </a:xfrm>
          </p:grpSpPr>
          <p:sp>
            <p:nvSpPr>
              <p:cNvPr id="47" name="Freeform 75"/>
              <p:cNvSpPr>
                <a:spLocks/>
              </p:cNvSpPr>
              <p:nvPr/>
            </p:nvSpPr>
            <p:spPr bwMode="auto">
              <a:xfrm rot="976095">
                <a:off x="6361383" y="1763225"/>
                <a:ext cx="50472" cy="12618"/>
              </a:xfrm>
              <a:custGeom>
                <a:avLst/>
                <a:gdLst>
                  <a:gd name="T0" fmla="*/ 0 w 3"/>
                  <a:gd name="T1" fmla="*/ 0 h 1"/>
                  <a:gd name="T2" fmla="*/ 2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76"/>
              <p:cNvSpPr>
                <a:spLocks noEditPoints="1"/>
              </p:cNvSpPr>
              <p:nvPr/>
            </p:nvSpPr>
            <p:spPr bwMode="auto">
              <a:xfrm rot="976095">
                <a:off x="6194573" y="1624920"/>
                <a:ext cx="252361" cy="290215"/>
              </a:xfrm>
              <a:custGeom>
                <a:avLst/>
                <a:gdLst>
                  <a:gd name="T0" fmla="*/ 2 w 15"/>
                  <a:gd name="T1" fmla="*/ 16 h 17"/>
                  <a:gd name="T2" fmla="*/ 3 w 15"/>
                  <a:gd name="T3" fmla="*/ 15 h 17"/>
                  <a:gd name="T4" fmla="*/ 1 w 15"/>
                  <a:gd name="T5" fmla="*/ 14 h 17"/>
                  <a:gd name="T6" fmla="*/ 1 w 15"/>
                  <a:gd name="T7" fmla="*/ 13 h 17"/>
                  <a:gd name="T8" fmla="*/ 4 w 15"/>
                  <a:gd name="T9" fmla="*/ 12 h 17"/>
                  <a:gd name="T10" fmla="*/ 2 w 15"/>
                  <a:gd name="T11" fmla="*/ 11 h 17"/>
                  <a:gd name="T12" fmla="*/ 2 w 15"/>
                  <a:gd name="T13" fmla="*/ 11 h 17"/>
                  <a:gd name="T14" fmla="*/ 1 w 15"/>
                  <a:gd name="T15" fmla="*/ 10 h 17"/>
                  <a:gd name="T16" fmla="*/ 2 w 15"/>
                  <a:gd name="T17" fmla="*/ 10 h 17"/>
                  <a:gd name="T18" fmla="*/ 2 w 15"/>
                  <a:gd name="T19" fmla="*/ 9 h 17"/>
                  <a:gd name="T20" fmla="*/ 2 w 15"/>
                  <a:gd name="T21" fmla="*/ 7 h 17"/>
                  <a:gd name="T22" fmla="*/ 3 w 15"/>
                  <a:gd name="T23" fmla="*/ 8 h 17"/>
                  <a:gd name="T24" fmla="*/ 2 w 15"/>
                  <a:gd name="T25" fmla="*/ 7 h 17"/>
                  <a:gd name="T26" fmla="*/ 3 w 15"/>
                  <a:gd name="T27" fmla="*/ 7 h 17"/>
                  <a:gd name="T28" fmla="*/ 3 w 15"/>
                  <a:gd name="T29" fmla="*/ 6 h 17"/>
                  <a:gd name="T30" fmla="*/ 4 w 15"/>
                  <a:gd name="T31" fmla="*/ 6 h 17"/>
                  <a:gd name="T32" fmla="*/ 5 w 15"/>
                  <a:gd name="T33" fmla="*/ 6 h 17"/>
                  <a:gd name="T34" fmla="*/ 5 w 15"/>
                  <a:gd name="T35" fmla="*/ 3 h 17"/>
                  <a:gd name="T36" fmla="*/ 6 w 15"/>
                  <a:gd name="T37" fmla="*/ 3 h 17"/>
                  <a:gd name="T38" fmla="*/ 10 w 15"/>
                  <a:gd name="T39" fmla="*/ 7 h 17"/>
                  <a:gd name="T40" fmla="*/ 7 w 15"/>
                  <a:gd name="T41" fmla="*/ 7 h 17"/>
                  <a:gd name="T42" fmla="*/ 7 w 15"/>
                  <a:gd name="T43" fmla="*/ 9 h 17"/>
                  <a:gd name="T44" fmla="*/ 6 w 15"/>
                  <a:gd name="T45" fmla="*/ 5 h 17"/>
                  <a:gd name="T46" fmla="*/ 7 w 15"/>
                  <a:gd name="T47" fmla="*/ 6 h 17"/>
                  <a:gd name="T48" fmla="*/ 8 w 15"/>
                  <a:gd name="T49" fmla="*/ 3 h 17"/>
                  <a:gd name="T50" fmla="*/ 9 w 15"/>
                  <a:gd name="T51" fmla="*/ 3 h 17"/>
                  <a:gd name="T52" fmla="*/ 9 w 15"/>
                  <a:gd name="T53" fmla="*/ 2 h 17"/>
                  <a:gd name="T54" fmla="*/ 13 w 15"/>
                  <a:gd name="T55" fmla="*/ 7 h 17"/>
                  <a:gd name="T56" fmla="*/ 13 w 15"/>
                  <a:gd name="T57" fmla="*/ 7 h 17"/>
                  <a:gd name="T58" fmla="*/ 12 w 15"/>
                  <a:gd name="T59" fmla="*/ 7 h 17"/>
                  <a:gd name="T60" fmla="*/ 12 w 15"/>
                  <a:gd name="T61" fmla="*/ 7 h 17"/>
                  <a:gd name="T62" fmla="*/ 14 w 15"/>
                  <a:gd name="T63" fmla="*/ 8 h 17"/>
                  <a:gd name="T64" fmla="*/ 11 w 15"/>
                  <a:gd name="T65" fmla="*/ 7 h 17"/>
                  <a:gd name="T66" fmla="*/ 9 w 15"/>
                  <a:gd name="T67" fmla="*/ 6 h 17"/>
                  <a:gd name="T68" fmla="*/ 10 w 15"/>
                  <a:gd name="T69" fmla="*/ 7 h 17"/>
                  <a:gd name="T70" fmla="*/ 11 w 15"/>
                  <a:gd name="T71" fmla="*/ 8 h 17"/>
                  <a:gd name="T72" fmla="*/ 8 w 15"/>
                  <a:gd name="T73" fmla="*/ 9 h 17"/>
                  <a:gd name="T74" fmla="*/ 9 w 15"/>
                  <a:gd name="T75" fmla="*/ 10 h 17"/>
                  <a:gd name="T76" fmla="*/ 7 w 15"/>
                  <a:gd name="T77" fmla="*/ 9 h 17"/>
                  <a:gd name="T78" fmla="*/ 8 w 15"/>
                  <a:gd name="T79" fmla="*/ 9 h 17"/>
                  <a:gd name="T80" fmla="*/ 9 w 15"/>
                  <a:gd name="T81" fmla="*/ 10 h 17"/>
                  <a:gd name="T82" fmla="*/ 8 w 15"/>
                  <a:gd name="T83" fmla="*/ 10 h 17"/>
                  <a:gd name="T84" fmla="*/ 8 w 15"/>
                  <a:gd name="T85" fmla="*/ 10 h 17"/>
                  <a:gd name="T86" fmla="*/ 8 w 15"/>
                  <a:gd name="T87" fmla="*/ 11 h 17"/>
                  <a:gd name="T88" fmla="*/ 6 w 15"/>
                  <a:gd name="T89" fmla="*/ 11 h 17"/>
                  <a:gd name="T90" fmla="*/ 7 w 15"/>
                  <a:gd name="T91" fmla="*/ 11 h 17"/>
                  <a:gd name="T92" fmla="*/ 7 w 15"/>
                  <a:gd name="T93" fmla="*/ 12 h 17"/>
                  <a:gd name="T94" fmla="*/ 6 w 15"/>
                  <a:gd name="T95" fmla="*/ 12 h 17"/>
                  <a:gd name="T96" fmla="*/ 5 w 15"/>
                  <a:gd name="T97" fmla="*/ 12 h 17"/>
                  <a:gd name="T98" fmla="*/ 8 w 15"/>
                  <a:gd name="T99" fmla="*/ 13 h 17"/>
                  <a:gd name="T100" fmla="*/ 9 w 15"/>
                  <a:gd name="T101" fmla="*/ 13 h 17"/>
                  <a:gd name="T102" fmla="*/ 9 w 15"/>
                  <a:gd name="T103" fmla="*/ 14 h 17"/>
                  <a:gd name="T104" fmla="*/ 10 w 15"/>
                  <a:gd name="T105" fmla="*/ 14 h 17"/>
                  <a:gd name="T106" fmla="*/ 8 w 15"/>
                  <a:gd name="T107" fmla="*/ 14 h 17"/>
                  <a:gd name="T108" fmla="*/ 8 w 15"/>
                  <a:gd name="T109" fmla="*/ 14 h 17"/>
                  <a:gd name="T110" fmla="*/ 7 w 15"/>
                  <a:gd name="T111" fmla="*/ 15 h 17"/>
                  <a:gd name="T112" fmla="*/ 9 w 15"/>
                  <a:gd name="T113" fmla="*/ 15 h 17"/>
                  <a:gd name="T114" fmla="*/ 10 w 15"/>
                  <a:gd name="T115" fmla="*/ 15 h 17"/>
                  <a:gd name="T116" fmla="*/ 9 w 15"/>
                  <a:gd name="T117" fmla="*/ 16 h 17"/>
                  <a:gd name="T118" fmla="*/ 8 w 15"/>
                  <a:gd name="T119" fmla="*/ 5 h 17"/>
                  <a:gd name="T120" fmla="*/ 8 w 15"/>
                  <a:gd name="T121" fmla="*/ 5 h 17"/>
                  <a:gd name="T122" fmla="*/ 7 w 15"/>
                  <a:gd name="T123" fmla="*/ 5 h 17"/>
                  <a:gd name="T124" fmla="*/ 4 w 15"/>
                  <a:gd name="T1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" h="17">
                    <a:moveTo>
                      <a:pt x="6" y="16"/>
                    </a:moveTo>
                    <a:cubicBezTo>
                      <a:pt x="5" y="17"/>
                      <a:pt x="3" y="17"/>
                      <a:pt x="3" y="16"/>
                    </a:cubicBezTo>
                    <a:cubicBezTo>
                      <a:pt x="3" y="16"/>
                      <a:pt x="3" y="16"/>
                      <a:pt x="4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4" y="16"/>
                      <a:pt x="2" y="16"/>
                    </a:cubicBezTo>
                    <a:cubicBezTo>
                      <a:pt x="3" y="16"/>
                      <a:pt x="1" y="16"/>
                      <a:pt x="3" y="15"/>
                    </a:cubicBezTo>
                    <a:cubicBezTo>
                      <a:pt x="1" y="16"/>
                      <a:pt x="2" y="15"/>
                      <a:pt x="2" y="15"/>
                    </a:cubicBezTo>
                    <a:cubicBezTo>
                      <a:pt x="4" y="15"/>
                      <a:pt x="2" y="15"/>
                      <a:pt x="2" y="15"/>
                    </a:cubicBezTo>
                    <a:cubicBezTo>
                      <a:pt x="1" y="15"/>
                      <a:pt x="3" y="15"/>
                      <a:pt x="2" y="15"/>
                    </a:cubicBezTo>
                    <a:cubicBezTo>
                      <a:pt x="3" y="15"/>
                      <a:pt x="1" y="15"/>
                      <a:pt x="3" y="15"/>
                    </a:cubicBezTo>
                    <a:cubicBezTo>
                      <a:pt x="2" y="15"/>
                      <a:pt x="1" y="14"/>
                      <a:pt x="3" y="14"/>
                    </a:cubicBezTo>
                    <a:cubicBezTo>
                      <a:pt x="3" y="14"/>
                      <a:pt x="1" y="14"/>
                      <a:pt x="2" y="14"/>
                    </a:cubicBezTo>
                    <a:cubicBezTo>
                      <a:pt x="2" y="14"/>
                      <a:pt x="2" y="14"/>
                      <a:pt x="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1" y="14"/>
                    </a:cubicBezTo>
                    <a:cubicBezTo>
                      <a:pt x="1" y="14"/>
                      <a:pt x="2" y="14"/>
                      <a:pt x="2" y="14"/>
                    </a:cubicBezTo>
                    <a:cubicBezTo>
                      <a:pt x="2" y="13"/>
                      <a:pt x="1" y="13"/>
                      <a:pt x="2" y="13"/>
                    </a:cubicBezTo>
                    <a:cubicBezTo>
                      <a:pt x="0" y="13"/>
                      <a:pt x="2" y="13"/>
                      <a:pt x="2" y="13"/>
                    </a:cubicBezTo>
                    <a:cubicBezTo>
                      <a:pt x="1" y="13"/>
                      <a:pt x="3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3" y="13"/>
                      <a:pt x="3" y="13"/>
                    </a:cubicBezTo>
                    <a:cubicBezTo>
                      <a:pt x="2" y="13"/>
                      <a:pt x="2" y="13"/>
                      <a:pt x="1" y="12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3" y="12"/>
                      <a:pt x="3" y="12"/>
                      <a:pt x="2" y="12"/>
                    </a:cubicBezTo>
                    <a:cubicBezTo>
                      <a:pt x="1" y="12"/>
                      <a:pt x="3" y="12"/>
                      <a:pt x="3" y="12"/>
                    </a:cubicBezTo>
                    <a:cubicBezTo>
                      <a:pt x="1" y="12"/>
                      <a:pt x="2" y="11"/>
                      <a:pt x="3" y="12"/>
                    </a:cubicBezTo>
                    <a:cubicBezTo>
                      <a:pt x="3" y="11"/>
                      <a:pt x="1" y="11"/>
                      <a:pt x="2" y="11"/>
                    </a:cubicBezTo>
                    <a:cubicBezTo>
                      <a:pt x="3" y="12"/>
                      <a:pt x="1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2" y="11"/>
                    </a:cubicBezTo>
                    <a:cubicBezTo>
                      <a:pt x="2" y="11"/>
                      <a:pt x="3" y="11"/>
                      <a:pt x="2" y="11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4" y="11"/>
                      <a:pt x="2" y="10"/>
                      <a:pt x="3" y="11"/>
                    </a:cubicBezTo>
                    <a:cubicBezTo>
                      <a:pt x="3" y="11"/>
                      <a:pt x="2" y="11"/>
                      <a:pt x="2" y="10"/>
                    </a:cubicBezTo>
                    <a:cubicBezTo>
                      <a:pt x="2" y="10"/>
                      <a:pt x="2" y="10"/>
                      <a:pt x="1" y="10"/>
                    </a:cubicBezTo>
                    <a:cubicBezTo>
                      <a:pt x="2" y="10"/>
                      <a:pt x="2" y="11"/>
                      <a:pt x="2" y="10"/>
                    </a:cubicBezTo>
                    <a:cubicBezTo>
                      <a:pt x="4" y="11"/>
                      <a:pt x="3" y="11"/>
                      <a:pt x="5" y="11"/>
                    </a:cubicBezTo>
                    <a:cubicBezTo>
                      <a:pt x="4" y="11"/>
                      <a:pt x="4" y="11"/>
                      <a:pt x="2" y="10"/>
                    </a:cubicBezTo>
                    <a:cubicBezTo>
                      <a:pt x="3" y="10"/>
                      <a:pt x="3" y="10"/>
                      <a:pt x="4" y="11"/>
                    </a:cubicBezTo>
                    <a:cubicBezTo>
                      <a:pt x="2" y="10"/>
                      <a:pt x="3" y="10"/>
                      <a:pt x="2" y="10"/>
                    </a:cubicBezTo>
                    <a:cubicBezTo>
                      <a:pt x="4" y="10"/>
                      <a:pt x="2" y="9"/>
                      <a:pt x="3" y="9"/>
                    </a:cubicBezTo>
                    <a:cubicBezTo>
                      <a:pt x="3" y="9"/>
                      <a:pt x="3" y="9"/>
                      <a:pt x="4" y="10"/>
                    </a:cubicBezTo>
                    <a:cubicBezTo>
                      <a:pt x="4" y="10"/>
                      <a:pt x="2" y="9"/>
                      <a:pt x="2" y="9"/>
                    </a:cubicBezTo>
                    <a:cubicBezTo>
                      <a:pt x="4" y="10"/>
                      <a:pt x="1" y="8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3" y="9"/>
                      <a:pt x="1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2" y="8"/>
                      <a:pt x="2" y="7"/>
                      <a:pt x="3" y="8"/>
                    </a:cubicBezTo>
                    <a:cubicBezTo>
                      <a:pt x="3" y="8"/>
                      <a:pt x="2" y="8"/>
                      <a:pt x="2" y="7"/>
                    </a:cubicBezTo>
                    <a:cubicBezTo>
                      <a:pt x="2" y="7"/>
                      <a:pt x="4" y="8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3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1" y="7"/>
                      <a:pt x="3" y="8"/>
                      <a:pt x="2" y="7"/>
                    </a:cubicBezTo>
                    <a:cubicBezTo>
                      <a:pt x="3" y="8"/>
                      <a:pt x="2" y="7"/>
                      <a:pt x="3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2" y="7"/>
                      <a:pt x="2" y="7"/>
                    </a:cubicBezTo>
                    <a:cubicBezTo>
                      <a:pt x="3" y="7"/>
                      <a:pt x="2" y="7"/>
                      <a:pt x="4" y="7"/>
                    </a:cubicBezTo>
                    <a:cubicBezTo>
                      <a:pt x="4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5" y="8"/>
                      <a:pt x="4" y="7"/>
                      <a:pt x="3" y="7"/>
                    </a:cubicBezTo>
                    <a:cubicBezTo>
                      <a:pt x="4" y="7"/>
                      <a:pt x="3" y="7"/>
                      <a:pt x="3" y="7"/>
                    </a:cubicBezTo>
                    <a:cubicBezTo>
                      <a:pt x="5" y="7"/>
                      <a:pt x="2" y="6"/>
                      <a:pt x="3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3" y="6"/>
                      <a:pt x="4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4" y="7"/>
                      <a:pt x="3" y="6"/>
                    </a:cubicBezTo>
                    <a:cubicBezTo>
                      <a:pt x="3" y="6"/>
                      <a:pt x="4" y="7"/>
                      <a:pt x="5" y="7"/>
                    </a:cubicBezTo>
                    <a:cubicBezTo>
                      <a:pt x="3" y="6"/>
                      <a:pt x="3" y="6"/>
                      <a:pt x="5" y="6"/>
                    </a:cubicBezTo>
                    <a:cubicBezTo>
                      <a:pt x="3" y="6"/>
                      <a:pt x="5" y="6"/>
                      <a:pt x="5" y="6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5" y="6"/>
                      <a:pt x="3" y="5"/>
                      <a:pt x="5" y="6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4" y="6"/>
                      <a:pt x="3" y="5"/>
                      <a:pt x="3" y="5"/>
                    </a:cubicBezTo>
                    <a:cubicBezTo>
                      <a:pt x="3" y="5"/>
                      <a:pt x="4" y="6"/>
                      <a:pt x="5" y="6"/>
                    </a:cubicBezTo>
                    <a:cubicBezTo>
                      <a:pt x="3" y="5"/>
                      <a:pt x="5" y="6"/>
                      <a:pt x="5" y="6"/>
                    </a:cubicBezTo>
                    <a:cubicBezTo>
                      <a:pt x="3" y="5"/>
                      <a:pt x="6" y="6"/>
                      <a:pt x="4" y="5"/>
                    </a:cubicBezTo>
                    <a:cubicBezTo>
                      <a:pt x="7" y="6"/>
                      <a:pt x="3" y="4"/>
                      <a:pt x="5" y="5"/>
                    </a:cubicBezTo>
                    <a:cubicBezTo>
                      <a:pt x="3" y="4"/>
                      <a:pt x="6" y="5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3"/>
                    </a:cubicBezTo>
                    <a:cubicBezTo>
                      <a:pt x="6" y="4"/>
                      <a:pt x="5" y="3"/>
                      <a:pt x="6" y="4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5"/>
                      <a:pt x="9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0" y="7"/>
                      <a:pt x="11" y="8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9" y="7"/>
                    </a:cubicBezTo>
                    <a:cubicBezTo>
                      <a:pt x="9" y="8"/>
                      <a:pt x="9" y="9"/>
                      <a:pt x="9" y="8"/>
                    </a:cubicBezTo>
                    <a:cubicBezTo>
                      <a:pt x="9" y="10"/>
                      <a:pt x="8" y="9"/>
                      <a:pt x="8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7" y="7"/>
                      <a:pt x="7" y="7"/>
                    </a:cubicBezTo>
                    <a:cubicBezTo>
                      <a:pt x="8" y="9"/>
                      <a:pt x="8" y="10"/>
                      <a:pt x="7" y="7"/>
                    </a:cubicBezTo>
                    <a:cubicBezTo>
                      <a:pt x="7" y="8"/>
                      <a:pt x="7" y="9"/>
                      <a:pt x="7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7"/>
                      <a:pt x="7" y="8"/>
                    </a:cubicBezTo>
                    <a:cubicBezTo>
                      <a:pt x="7" y="8"/>
                      <a:pt x="7" y="8"/>
                      <a:pt x="6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7"/>
                      <a:pt x="6" y="7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5" y="3"/>
                      <a:pt x="7" y="6"/>
                      <a:pt x="6" y="4"/>
                    </a:cubicBezTo>
                    <a:cubicBezTo>
                      <a:pt x="6" y="3"/>
                      <a:pt x="6" y="4"/>
                      <a:pt x="7" y="5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5"/>
                      <a:pt x="7" y="4"/>
                      <a:pt x="7" y="6"/>
                    </a:cubicBezTo>
                    <a:cubicBezTo>
                      <a:pt x="7" y="5"/>
                      <a:pt x="7" y="5"/>
                      <a:pt x="7" y="3"/>
                    </a:cubicBezTo>
                    <a:cubicBezTo>
                      <a:pt x="7" y="5"/>
                      <a:pt x="7" y="2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8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7" y="2"/>
                      <a:pt x="8" y="3"/>
                      <a:pt x="7" y="2"/>
                    </a:cubicBezTo>
                    <a:cubicBezTo>
                      <a:pt x="8" y="3"/>
                      <a:pt x="7" y="1"/>
                      <a:pt x="7" y="0"/>
                    </a:cubicBezTo>
                    <a:cubicBezTo>
                      <a:pt x="8" y="4"/>
                      <a:pt x="8" y="3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4"/>
                      <a:pt x="9" y="3"/>
                    </a:cubicBezTo>
                    <a:cubicBezTo>
                      <a:pt x="9" y="3"/>
                      <a:pt x="9" y="4"/>
                      <a:pt x="9" y="5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1"/>
                      <a:pt x="9" y="2"/>
                      <a:pt x="9" y="2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2" y="6"/>
                      <a:pt x="13" y="7"/>
                      <a:pt x="13" y="7"/>
                    </a:cubicBezTo>
                    <a:cubicBezTo>
                      <a:pt x="13" y="7"/>
                      <a:pt x="12" y="6"/>
                      <a:pt x="12" y="6"/>
                    </a:cubicBezTo>
                    <a:cubicBezTo>
                      <a:pt x="12" y="6"/>
                      <a:pt x="13" y="7"/>
                      <a:pt x="13" y="7"/>
                    </a:cubicBezTo>
                    <a:cubicBezTo>
                      <a:pt x="12" y="7"/>
                      <a:pt x="12" y="6"/>
                      <a:pt x="13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2" y="7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3" y="7"/>
                      <a:pt x="13" y="7"/>
                    </a:cubicBezTo>
                    <a:cubicBezTo>
                      <a:pt x="12" y="7"/>
                      <a:pt x="13" y="7"/>
                      <a:pt x="1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3" y="7"/>
                      <a:pt x="14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3" y="7"/>
                      <a:pt x="12" y="7"/>
                      <a:pt x="13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4" y="8"/>
                      <a:pt x="12" y="7"/>
                    </a:cubicBezTo>
                    <a:cubicBezTo>
                      <a:pt x="14" y="8"/>
                      <a:pt x="12" y="7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3" y="8"/>
                      <a:pt x="12" y="8"/>
                      <a:pt x="13" y="8"/>
                    </a:cubicBezTo>
                    <a:cubicBezTo>
                      <a:pt x="14" y="8"/>
                      <a:pt x="13" y="8"/>
                      <a:pt x="14" y="8"/>
                    </a:cubicBezTo>
                    <a:cubicBezTo>
                      <a:pt x="12" y="8"/>
                      <a:pt x="13" y="8"/>
                      <a:pt x="11" y="7"/>
                    </a:cubicBezTo>
                    <a:cubicBezTo>
                      <a:pt x="11" y="7"/>
                      <a:pt x="11" y="7"/>
                      <a:pt x="9" y="6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2" y="8"/>
                      <a:pt x="10" y="7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9" y="6"/>
                    </a:cubicBezTo>
                    <a:cubicBezTo>
                      <a:pt x="10" y="7"/>
                      <a:pt x="11" y="7"/>
                      <a:pt x="12" y="8"/>
                    </a:cubicBezTo>
                    <a:cubicBezTo>
                      <a:pt x="12" y="8"/>
                      <a:pt x="11" y="7"/>
                      <a:pt x="11" y="7"/>
                    </a:cubicBezTo>
                    <a:cubicBezTo>
                      <a:pt x="11" y="7"/>
                      <a:pt x="9" y="7"/>
                      <a:pt x="10" y="7"/>
                    </a:cubicBezTo>
                    <a:cubicBezTo>
                      <a:pt x="9" y="6"/>
                      <a:pt x="10" y="7"/>
                      <a:pt x="9" y="6"/>
                    </a:cubicBezTo>
                    <a:cubicBezTo>
                      <a:pt x="8" y="6"/>
                      <a:pt x="10" y="7"/>
                      <a:pt x="9" y="7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9" y="6"/>
                      <a:pt x="9" y="7"/>
                      <a:pt x="10" y="7"/>
                    </a:cubicBezTo>
                    <a:cubicBezTo>
                      <a:pt x="10" y="7"/>
                      <a:pt x="9" y="7"/>
                      <a:pt x="11" y="8"/>
                    </a:cubicBezTo>
                    <a:cubicBezTo>
                      <a:pt x="11" y="8"/>
                      <a:pt x="11" y="7"/>
                      <a:pt x="10" y="7"/>
                    </a:cubicBezTo>
                    <a:cubicBezTo>
                      <a:pt x="10" y="7"/>
                      <a:pt x="11" y="8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0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0" y="8"/>
                    </a:cubicBezTo>
                    <a:cubicBezTo>
                      <a:pt x="12" y="8"/>
                      <a:pt x="11" y="8"/>
                      <a:pt x="12" y="9"/>
                    </a:cubicBezTo>
                    <a:cubicBezTo>
                      <a:pt x="11" y="9"/>
                      <a:pt x="10" y="8"/>
                      <a:pt x="8" y="8"/>
                    </a:cubicBezTo>
                    <a:cubicBezTo>
                      <a:pt x="8" y="8"/>
                      <a:pt x="7" y="8"/>
                      <a:pt x="7" y="8"/>
                    </a:cubicBezTo>
                    <a:cubicBezTo>
                      <a:pt x="7" y="8"/>
                      <a:pt x="9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9"/>
                      <a:pt x="11" y="10"/>
                      <a:pt x="9" y="9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10"/>
                      <a:pt x="8" y="9"/>
                    </a:cubicBezTo>
                    <a:cubicBezTo>
                      <a:pt x="10" y="10"/>
                      <a:pt x="8" y="9"/>
                      <a:pt x="9" y="9"/>
                    </a:cubicBezTo>
                    <a:cubicBezTo>
                      <a:pt x="8" y="9"/>
                      <a:pt x="8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9" y="9"/>
                      <a:pt x="9" y="10"/>
                    </a:cubicBezTo>
                    <a:cubicBezTo>
                      <a:pt x="9" y="10"/>
                      <a:pt x="7" y="9"/>
                      <a:pt x="8" y="9"/>
                    </a:cubicBezTo>
                    <a:cubicBezTo>
                      <a:pt x="9" y="10"/>
                      <a:pt x="8" y="9"/>
                      <a:pt x="9" y="10"/>
                    </a:cubicBezTo>
                    <a:cubicBezTo>
                      <a:pt x="8" y="10"/>
                      <a:pt x="8" y="9"/>
                      <a:pt x="8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7" y="9"/>
                      <a:pt x="7" y="9"/>
                      <a:pt x="9" y="10"/>
                    </a:cubicBezTo>
                    <a:cubicBezTo>
                      <a:pt x="9" y="10"/>
                      <a:pt x="8" y="10"/>
                      <a:pt x="9" y="10"/>
                    </a:cubicBezTo>
                    <a:cubicBezTo>
                      <a:pt x="9" y="10"/>
                      <a:pt x="8" y="10"/>
                      <a:pt x="8" y="9"/>
                    </a:cubicBezTo>
                    <a:cubicBezTo>
                      <a:pt x="8" y="10"/>
                      <a:pt x="7" y="9"/>
                      <a:pt x="8" y="10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8" y="10"/>
                      <a:pt x="6" y="9"/>
                    </a:cubicBezTo>
                    <a:cubicBezTo>
                      <a:pt x="6" y="9"/>
                      <a:pt x="8" y="10"/>
                      <a:pt x="8" y="10"/>
                    </a:cubicBezTo>
                    <a:cubicBezTo>
                      <a:pt x="9" y="10"/>
                      <a:pt x="7" y="9"/>
                      <a:pt x="8" y="10"/>
                    </a:cubicBezTo>
                    <a:cubicBezTo>
                      <a:pt x="8" y="10"/>
                      <a:pt x="7" y="9"/>
                      <a:pt x="6" y="9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8" y="10"/>
                      <a:pt x="7" y="9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7" y="10"/>
                      <a:pt x="7" y="10"/>
                    </a:cubicBezTo>
                    <a:cubicBezTo>
                      <a:pt x="10" y="11"/>
                      <a:pt x="6" y="10"/>
                      <a:pt x="8" y="11"/>
                    </a:cubicBezTo>
                    <a:cubicBezTo>
                      <a:pt x="8" y="11"/>
                      <a:pt x="8" y="11"/>
                      <a:pt x="7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5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1"/>
                      <a:pt x="5" y="10"/>
                      <a:pt x="6" y="11"/>
                    </a:cubicBezTo>
                    <a:cubicBezTo>
                      <a:pt x="6" y="11"/>
                      <a:pt x="5" y="10"/>
                      <a:pt x="6" y="11"/>
                    </a:cubicBezTo>
                    <a:cubicBezTo>
                      <a:pt x="6" y="11"/>
                      <a:pt x="5" y="11"/>
                      <a:pt x="5" y="10"/>
                    </a:cubicBezTo>
                    <a:cubicBezTo>
                      <a:pt x="5" y="10"/>
                      <a:pt x="7" y="11"/>
                      <a:pt x="5" y="10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8" y="11"/>
                      <a:pt x="5" y="11"/>
                      <a:pt x="6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0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6" y="11"/>
                      <a:pt x="6" y="11"/>
                      <a:pt x="7" y="12"/>
                    </a:cubicBezTo>
                    <a:cubicBezTo>
                      <a:pt x="7" y="12"/>
                      <a:pt x="6" y="11"/>
                      <a:pt x="6" y="11"/>
                    </a:cubicBezTo>
                    <a:cubicBezTo>
                      <a:pt x="7" y="12"/>
                      <a:pt x="8" y="12"/>
                      <a:pt x="7" y="12"/>
                    </a:cubicBezTo>
                    <a:cubicBezTo>
                      <a:pt x="6" y="12"/>
                      <a:pt x="6" y="11"/>
                      <a:pt x="6" y="12"/>
                    </a:cubicBezTo>
                    <a:cubicBezTo>
                      <a:pt x="5" y="11"/>
                      <a:pt x="7" y="12"/>
                      <a:pt x="5" y="11"/>
                    </a:cubicBezTo>
                    <a:cubicBezTo>
                      <a:pt x="6" y="12"/>
                      <a:pt x="7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2"/>
                      <a:pt x="7" y="12"/>
                    </a:cubicBezTo>
                    <a:cubicBezTo>
                      <a:pt x="6" y="12"/>
                      <a:pt x="8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7" y="12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2"/>
                      <a:pt x="8" y="13"/>
                      <a:pt x="6" y="12"/>
                    </a:cubicBezTo>
                    <a:cubicBezTo>
                      <a:pt x="6" y="12"/>
                      <a:pt x="7" y="12"/>
                      <a:pt x="8" y="13"/>
                    </a:cubicBezTo>
                    <a:cubicBezTo>
                      <a:pt x="6" y="12"/>
                      <a:pt x="8" y="13"/>
                      <a:pt x="7" y="13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10" y="14"/>
                      <a:pt x="8" y="13"/>
                      <a:pt x="9" y="14"/>
                    </a:cubicBezTo>
                    <a:cubicBezTo>
                      <a:pt x="9" y="14"/>
                      <a:pt x="9" y="13"/>
                      <a:pt x="8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7" y="13"/>
                      <a:pt x="9" y="14"/>
                      <a:pt x="8" y="13"/>
                    </a:cubicBezTo>
                    <a:cubicBezTo>
                      <a:pt x="7" y="13"/>
                      <a:pt x="12" y="14"/>
                      <a:pt x="9" y="14"/>
                    </a:cubicBezTo>
                    <a:cubicBezTo>
                      <a:pt x="11" y="14"/>
                      <a:pt x="9" y="14"/>
                      <a:pt x="10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9" y="14"/>
                      <a:pt x="7" y="14"/>
                      <a:pt x="7" y="14"/>
                    </a:cubicBezTo>
                    <a:cubicBezTo>
                      <a:pt x="7" y="14"/>
                      <a:pt x="9" y="14"/>
                      <a:pt x="9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7" y="14"/>
                      <a:pt x="7" y="14"/>
                      <a:pt x="6" y="14"/>
                    </a:cubicBezTo>
                    <a:cubicBezTo>
                      <a:pt x="8" y="14"/>
                      <a:pt x="6" y="14"/>
                      <a:pt x="8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5"/>
                      <a:pt x="7" y="15"/>
                      <a:pt x="9" y="15"/>
                    </a:cubicBezTo>
                    <a:cubicBezTo>
                      <a:pt x="8" y="15"/>
                      <a:pt x="7" y="15"/>
                      <a:pt x="9" y="15"/>
                    </a:cubicBezTo>
                    <a:cubicBezTo>
                      <a:pt x="7" y="15"/>
                      <a:pt x="9" y="15"/>
                      <a:pt x="8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8" y="15"/>
                      <a:pt x="10" y="15"/>
                      <a:pt x="9" y="15"/>
                    </a:cubicBezTo>
                    <a:cubicBezTo>
                      <a:pt x="8" y="15"/>
                      <a:pt x="9" y="15"/>
                      <a:pt x="10" y="15"/>
                    </a:cubicBezTo>
                    <a:cubicBezTo>
                      <a:pt x="10" y="15"/>
                      <a:pt x="9" y="15"/>
                      <a:pt x="10" y="15"/>
                    </a:cubicBezTo>
                    <a:cubicBezTo>
                      <a:pt x="9" y="15"/>
                      <a:pt x="9" y="15"/>
                      <a:pt x="7" y="15"/>
                    </a:cubicBezTo>
                    <a:cubicBezTo>
                      <a:pt x="7" y="15"/>
                      <a:pt x="10" y="15"/>
                      <a:pt x="9" y="15"/>
                    </a:cubicBezTo>
                    <a:cubicBezTo>
                      <a:pt x="10" y="15"/>
                      <a:pt x="9" y="15"/>
                      <a:pt x="10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6"/>
                      <a:pt x="8" y="15"/>
                      <a:pt x="9" y="15"/>
                    </a:cubicBezTo>
                    <a:cubicBezTo>
                      <a:pt x="8" y="15"/>
                      <a:pt x="11" y="15"/>
                      <a:pt x="8" y="16"/>
                    </a:cubicBezTo>
                    <a:cubicBezTo>
                      <a:pt x="9" y="15"/>
                      <a:pt x="7" y="16"/>
                      <a:pt x="9" y="16"/>
                    </a:cubicBezTo>
                    <a:cubicBezTo>
                      <a:pt x="9" y="16"/>
                      <a:pt x="7" y="16"/>
                      <a:pt x="6" y="16"/>
                    </a:cubicBezTo>
                    <a:close/>
                    <a:moveTo>
                      <a:pt x="8" y="5"/>
                    </a:moveTo>
                    <a:cubicBezTo>
                      <a:pt x="8" y="5"/>
                      <a:pt x="9" y="6"/>
                      <a:pt x="10" y="6"/>
                    </a:cubicBezTo>
                    <a:cubicBezTo>
                      <a:pt x="10" y="6"/>
                      <a:pt x="9" y="6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9" y="5"/>
                      <a:pt x="9" y="6"/>
                    </a:cubicBezTo>
                    <a:cubicBezTo>
                      <a:pt x="9" y="5"/>
                      <a:pt x="7" y="5"/>
                      <a:pt x="8" y="5"/>
                    </a:cubicBezTo>
                    <a:close/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8" y="5"/>
                      <a:pt x="8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10" y="6"/>
                    </a:cubicBezTo>
                    <a:close/>
                    <a:moveTo>
                      <a:pt x="8" y="6"/>
                    </a:moveTo>
                    <a:cubicBezTo>
                      <a:pt x="9" y="6"/>
                      <a:pt x="8" y="5"/>
                      <a:pt x="8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5"/>
                      <a:pt x="8" y="6"/>
                    </a:cubicBezTo>
                    <a:close/>
                    <a:moveTo>
                      <a:pt x="6" y="11"/>
                    </a:moveTo>
                    <a:cubicBezTo>
                      <a:pt x="5" y="11"/>
                      <a:pt x="4" y="11"/>
                      <a:pt x="3" y="11"/>
                    </a:cubicBezTo>
                    <a:cubicBezTo>
                      <a:pt x="4" y="11"/>
                      <a:pt x="7" y="12"/>
                      <a:pt x="6" y="11"/>
                    </a:cubicBezTo>
                    <a:close/>
                    <a:moveTo>
                      <a:pt x="4" y="12"/>
                    </a:moveTo>
                    <a:cubicBezTo>
                      <a:pt x="5" y="12"/>
                      <a:pt x="6" y="13"/>
                      <a:pt x="7" y="13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4" y="12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77"/>
              <p:cNvSpPr>
                <a:spLocks/>
              </p:cNvSpPr>
              <p:nvPr/>
            </p:nvSpPr>
            <p:spPr bwMode="auto">
              <a:xfrm rot="976095">
                <a:off x="6362394" y="1756155"/>
                <a:ext cx="0" cy="126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78"/>
              <p:cNvSpPr>
                <a:spLocks/>
              </p:cNvSpPr>
              <p:nvPr/>
            </p:nvSpPr>
            <p:spPr bwMode="auto">
              <a:xfrm rot="976095">
                <a:off x="6296131" y="1879172"/>
                <a:ext cx="31547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1 w 2"/>
                  <a:gd name="T4" fmla="*/ 1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79"/>
              <p:cNvSpPr>
                <a:spLocks/>
              </p:cNvSpPr>
              <p:nvPr/>
            </p:nvSpPr>
            <p:spPr bwMode="auto">
              <a:xfrm rot="976095">
                <a:off x="6328056" y="1876527"/>
                <a:ext cx="37854" cy="12618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1" y="1"/>
                      <a:pt x="0" y="0"/>
                    </a:cubicBezTo>
                    <a:cubicBezTo>
                      <a:pt x="0" y="0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987952" y="1887998"/>
              <a:ext cx="321762" cy="372234"/>
              <a:chOff x="6987952" y="1887998"/>
              <a:chExt cx="321762" cy="372234"/>
            </a:xfrm>
          </p:grpSpPr>
          <p:sp>
            <p:nvSpPr>
              <p:cNvPr id="42" name="Freeform 80"/>
              <p:cNvSpPr>
                <a:spLocks/>
              </p:cNvSpPr>
              <p:nvPr/>
            </p:nvSpPr>
            <p:spPr bwMode="auto">
              <a:xfrm rot="976095">
                <a:off x="7215077" y="2045734"/>
                <a:ext cx="50472" cy="37854"/>
              </a:xfrm>
              <a:custGeom>
                <a:avLst/>
                <a:gdLst>
                  <a:gd name="T0" fmla="*/ 0 w 3"/>
                  <a:gd name="T1" fmla="*/ 0 h 2"/>
                  <a:gd name="T2" fmla="*/ 2 w 3"/>
                  <a:gd name="T3" fmla="*/ 1 h 2"/>
                  <a:gd name="T4" fmla="*/ 2 w 3"/>
                  <a:gd name="T5" fmla="*/ 1 h 2"/>
                  <a:gd name="T6" fmla="*/ 0 w 3"/>
                  <a:gd name="T7" fmla="*/ 0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0" y="0"/>
                      <a:pt x="3" y="2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81"/>
              <p:cNvSpPr>
                <a:spLocks noEditPoints="1"/>
              </p:cNvSpPr>
              <p:nvPr/>
            </p:nvSpPr>
            <p:spPr bwMode="auto">
              <a:xfrm rot="976095">
                <a:off x="6987952" y="1887998"/>
                <a:ext cx="321762" cy="372234"/>
              </a:xfrm>
              <a:custGeom>
                <a:avLst/>
                <a:gdLst>
                  <a:gd name="T0" fmla="*/ 2 w 19"/>
                  <a:gd name="T1" fmla="*/ 18 h 22"/>
                  <a:gd name="T2" fmla="*/ 2 w 19"/>
                  <a:gd name="T3" fmla="*/ 16 h 22"/>
                  <a:gd name="T4" fmla="*/ 3 w 19"/>
                  <a:gd name="T5" fmla="*/ 15 h 22"/>
                  <a:gd name="T6" fmla="*/ 2 w 19"/>
                  <a:gd name="T7" fmla="*/ 13 h 22"/>
                  <a:gd name="T8" fmla="*/ 3 w 19"/>
                  <a:gd name="T9" fmla="*/ 13 h 22"/>
                  <a:gd name="T10" fmla="*/ 3 w 19"/>
                  <a:gd name="T11" fmla="*/ 12 h 22"/>
                  <a:gd name="T12" fmla="*/ 6 w 19"/>
                  <a:gd name="T13" fmla="*/ 13 h 22"/>
                  <a:gd name="T14" fmla="*/ 4 w 19"/>
                  <a:gd name="T15" fmla="*/ 10 h 22"/>
                  <a:gd name="T16" fmla="*/ 5 w 19"/>
                  <a:gd name="T17" fmla="*/ 9 h 22"/>
                  <a:gd name="T18" fmla="*/ 6 w 19"/>
                  <a:gd name="T19" fmla="*/ 9 h 22"/>
                  <a:gd name="T20" fmla="*/ 7 w 19"/>
                  <a:gd name="T21" fmla="*/ 8 h 22"/>
                  <a:gd name="T22" fmla="*/ 5 w 19"/>
                  <a:gd name="T23" fmla="*/ 7 h 22"/>
                  <a:gd name="T24" fmla="*/ 8 w 19"/>
                  <a:gd name="T25" fmla="*/ 7 h 22"/>
                  <a:gd name="T26" fmla="*/ 8 w 19"/>
                  <a:gd name="T27" fmla="*/ 7 h 22"/>
                  <a:gd name="T28" fmla="*/ 9 w 19"/>
                  <a:gd name="T29" fmla="*/ 4 h 22"/>
                  <a:gd name="T30" fmla="*/ 11 w 19"/>
                  <a:gd name="T31" fmla="*/ 3 h 22"/>
                  <a:gd name="T32" fmla="*/ 14 w 19"/>
                  <a:gd name="T33" fmla="*/ 1 h 22"/>
                  <a:gd name="T34" fmla="*/ 12 w 19"/>
                  <a:gd name="T35" fmla="*/ 1 h 22"/>
                  <a:gd name="T36" fmla="*/ 15 w 19"/>
                  <a:gd name="T37" fmla="*/ 4 h 22"/>
                  <a:gd name="T38" fmla="*/ 16 w 19"/>
                  <a:gd name="T39" fmla="*/ 0 h 22"/>
                  <a:gd name="T40" fmla="*/ 17 w 19"/>
                  <a:gd name="T41" fmla="*/ 1 h 22"/>
                  <a:gd name="T42" fmla="*/ 17 w 19"/>
                  <a:gd name="T43" fmla="*/ 4 h 22"/>
                  <a:gd name="T44" fmla="*/ 19 w 19"/>
                  <a:gd name="T45" fmla="*/ 6 h 22"/>
                  <a:gd name="T46" fmla="*/ 16 w 19"/>
                  <a:gd name="T47" fmla="*/ 6 h 22"/>
                  <a:gd name="T48" fmla="*/ 15 w 19"/>
                  <a:gd name="T49" fmla="*/ 7 h 22"/>
                  <a:gd name="T50" fmla="*/ 15 w 19"/>
                  <a:gd name="T51" fmla="*/ 7 h 22"/>
                  <a:gd name="T52" fmla="*/ 16 w 19"/>
                  <a:gd name="T53" fmla="*/ 8 h 22"/>
                  <a:gd name="T54" fmla="*/ 17 w 19"/>
                  <a:gd name="T55" fmla="*/ 9 h 22"/>
                  <a:gd name="T56" fmla="*/ 12 w 19"/>
                  <a:gd name="T57" fmla="*/ 7 h 22"/>
                  <a:gd name="T58" fmla="*/ 11 w 19"/>
                  <a:gd name="T59" fmla="*/ 7 h 22"/>
                  <a:gd name="T60" fmla="*/ 14 w 19"/>
                  <a:gd name="T61" fmla="*/ 9 h 22"/>
                  <a:gd name="T62" fmla="*/ 10 w 19"/>
                  <a:gd name="T63" fmla="*/ 10 h 22"/>
                  <a:gd name="T64" fmla="*/ 11 w 19"/>
                  <a:gd name="T65" fmla="*/ 12 h 22"/>
                  <a:gd name="T66" fmla="*/ 11 w 19"/>
                  <a:gd name="T67" fmla="*/ 12 h 22"/>
                  <a:gd name="T68" fmla="*/ 9 w 19"/>
                  <a:gd name="T69" fmla="*/ 11 h 22"/>
                  <a:gd name="T70" fmla="*/ 8 w 19"/>
                  <a:gd name="T71" fmla="*/ 10 h 22"/>
                  <a:gd name="T72" fmla="*/ 11 w 19"/>
                  <a:gd name="T73" fmla="*/ 12 h 22"/>
                  <a:gd name="T74" fmla="*/ 9 w 19"/>
                  <a:gd name="T75" fmla="*/ 13 h 22"/>
                  <a:gd name="T76" fmla="*/ 8 w 19"/>
                  <a:gd name="T77" fmla="*/ 13 h 22"/>
                  <a:gd name="T78" fmla="*/ 7 w 19"/>
                  <a:gd name="T79" fmla="*/ 13 h 22"/>
                  <a:gd name="T80" fmla="*/ 7 w 19"/>
                  <a:gd name="T81" fmla="*/ 14 h 22"/>
                  <a:gd name="T82" fmla="*/ 8 w 19"/>
                  <a:gd name="T83" fmla="*/ 15 h 22"/>
                  <a:gd name="T84" fmla="*/ 9 w 19"/>
                  <a:gd name="T85" fmla="*/ 16 h 22"/>
                  <a:gd name="T86" fmla="*/ 9 w 19"/>
                  <a:gd name="T87" fmla="*/ 17 h 22"/>
                  <a:gd name="T88" fmla="*/ 8 w 19"/>
                  <a:gd name="T89" fmla="*/ 17 h 22"/>
                  <a:gd name="T90" fmla="*/ 7 w 19"/>
                  <a:gd name="T91" fmla="*/ 17 h 22"/>
                  <a:gd name="T92" fmla="*/ 9 w 19"/>
                  <a:gd name="T93" fmla="*/ 19 h 22"/>
                  <a:gd name="T94" fmla="*/ 6 w 19"/>
                  <a:gd name="T95" fmla="*/ 21 h 22"/>
                  <a:gd name="T96" fmla="*/ 8 w 19"/>
                  <a:gd name="T97" fmla="*/ 21 h 22"/>
                  <a:gd name="T98" fmla="*/ 7 w 19"/>
                  <a:gd name="T99" fmla="*/ 21 h 22"/>
                  <a:gd name="T100" fmla="*/ 12 w 19"/>
                  <a:gd name="T101" fmla="*/ 5 h 22"/>
                  <a:gd name="T102" fmla="*/ 12 w 19"/>
                  <a:gd name="T103" fmla="*/ 6 h 22"/>
                  <a:gd name="T104" fmla="*/ 12 w 19"/>
                  <a:gd name="T105" fmla="*/ 6 h 22"/>
                  <a:gd name="T106" fmla="*/ 5 w 19"/>
                  <a:gd name="T107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22">
                    <a:moveTo>
                      <a:pt x="3" y="21"/>
                    </a:moveTo>
                    <a:cubicBezTo>
                      <a:pt x="2" y="20"/>
                      <a:pt x="1" y="18"/>
                      <a:pt x="1" y="18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18"/>
                      <a:pt x="2" y="18"/>
                      <a:pt x="1" y="18"/>
                    </a:cubicBezTo>
                    <a:cubicBezTo>
                      <a:pt x="2" y="18"/>
                      <a:pt x="2" y="18"/>
                      <a:pt x="1" y="17"/>
                    </a:cubicBezTo>
                    <a:cubicBezTo>
                      <a:pt x="2" y="18"/>
                      <a:pt x="0" y="16"/>
                      <a:pt x="2" y="18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3" y="18"/>
                      <a:pt x="2" y="17"/>
                      <a:pt x="1" y="16"/>
                    </a:cubicBezTo>
                    <a:cubicBezTo>
                      <a:pt x="1" y="16"/>
                      <a:pt x="3" y="17"/>
                      <a:pt x="1" y="16"/>
                    </a:cubicBezTo>
                    <a:cubicBezTo>
                      <a:pt x="2" y="17"/>
                      <a:pt x="1" y="16"/>
                      <a:pt x="2" y="17"/>
                    </a:cubicBezTo>
                    <a:cubicBezTo>
                      <a:pt x="2" y="16"/>
                      <a:pt x="1" y="16"/>
                      <a:pt x="2" y="17"/>
                    </a:cubicBezTo>
                    <a:cubicBezTo>
                      <a:pt x="2" y="16"/>
                      <a:pt x="1" y="15"/>
                      <a:pt x="2" y="16"/>
                    </a:cubicBezTo>
                    <a:cubicBezTo>
                      <a:pt x="2" y="16"/>
                      <a:pt x="2" y="15"/>
                      <a:pt x="1" y="15"/>
                    </a:cubicBezTo>
                    <a:cubicBezTo>
                      <a:pt x="2" y="16"/>
                      <a:pt x="2" y="15"/>
                      <a:pt x="2" y="16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5"/>
                      <a:pt x="1" y="15"/>
                      <a:pt x="3" y="15"/>
                    </a:cubicBezTo>
                    <a:cubicBezTo>
                      <a:pt x="1" y="14"/>
                      <a:pt x="3" y="15"/>
                      <a:pt x="3" y="15"/>
                    </a:cubicBezTo>
                    <a:cubicBezTo>
                      <a:pt x="2" y="14"/>
                      <a:pt x="4" y="15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3" y="15"/>
                      <a:pt x="3" y="15"/>
                    </a:cubicBezTo>
                    <a:cubicBezTo>
                      <a:pt x="3" y="14"/>
                      <a:pt x="3" y="14"/>
                      <a:pt x="2" y="14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3" y="14"/>
                      <a:pt x="3" y="14"/>
                      <a:pt x="2" y="13"/>
                    </a:cubicBezTo>
                    <a:cubicBezTo>
                      <a:pt x="3" y="14"/>
                      <a:pt x="4" y="14"/>
                      <a:pt x="5" y="15"/>
                    </a:cubicBezTo>
                    <a:cubicBezTo>
                      <a:pt x="5" y="15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3"/>
                      <a:pt x="4" y="14"/>
                      <a:pt x="4" y="14"/>
                    </a:cubicBezTo>
                    <a:cubicBezTo>
                      <a:pt x="2" y="13"/>
                      <a:pt x="3" y="13"/>
                      <a:pt x="4" y="13"/>
                    </a:cubicBezTo>
                    <a:cubicBezTo>
                      <a:pt x="4" y="13"/>
                      <a:pt x="3" y="13"/>
                      <a:pt x="3" y="13"/>
                    </a:cubicBezTo>
                    <a:cubicBezTo>
                      <a:pt x="4" y="14"/>
                      <a:pt x="2" y="12"/>
                      <a:pt x="3" y="12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3" y="12"/>
                    </a:cubicBezTo>
                    <a:cubicBezTo>
                      <a:pt x="3" y="12"/>
                      <a:pt x="4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3"/>
                      <a:pt x="3" y="12"/>
                      <a:pt x="4" y="13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6" y="13"/>
                      <a:pt x="5" y="13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4" y="12"/>
                      <a:pt x="5" y="12"/>
                      <a:pt x="4" y="11"/>
                    </a:cubicBezTo>
                    <a:cubicBezTo>
                      <a:pt x="5" y="12"/>
                      <a:pt x="4" y="11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1"/>
                      <a:pt x="4" y="10"/>
                      <a:pt x="4" y="10"/>
                    </a:cubicBezTo>
                    <a:cubicBezTo>
                      <a:pt x="6" y="12"/>
                      <a:pt x="3" y="9"/>
                      <a:pt x="5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9"/>
                      <a:pt x="5" y="10"/>
                      <a:pt x="4" y="9"/>
                    </a:cubicBezTo>
                    <a:cubicBezTo>
                      <a:pt x="5" y="9"/>
                      <a:pt x="4" y="9"/>
                      <a:pt x="5" y="9"/>
                    </a:cubicBezTo>
                    <a:cubicBezTo>
                      <a:pt x="4" y="9"/>
                      <a:pt x="4" y="8"/>
                      <a:pt x="5" y="9"/>
                    </a:cubicBezTo>
                    <a:cubicBezTo>
                      <a:pt x="5" y="9"/>
                      <a:pt x="5" y="9"/>
                      <a:pt x="4" y="8"/>
                    </a:cubicBezTo>
                    <a:cubicBezTo>
                      <a:pt x="4" y="8"/>
                      <a:pt x="7" y="10"/>
                      <a:pt x="4" y="8"/>
                    </a:cubicBezTo>
                    <a:cubicBezTo>
                      <a:pt x="4" y="8"/>
                      <a:pt x="5" y="8"/>
                      <a:pt x="4" y="8"/>
                    </a:cubicBezTo>
                    <a:cubicBezTo>
                      <a:pt x="4" y="8"/>
                      <a:pt x="5" y="8"/>
                      <a:pt x="5" y="9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5" y="8"/>
                      <a:pt x="5" y="9"/>
                      <a:pt x="6" y="9"/>
                    </a:cubicBezTo>
                    <a:cubicBezTo>
                      <a:pt x="4" y="8"/>
                      <a:pt x="6" y="9"/>
                      <a:pt x="5" y="8"/>
                    </a:cubicBezTo>
                    <a:cubicBezTo>
                      <a:pt x="6" y="9"/>
                      <a:pt x="5" y="8"/>
                      <a:pt x="6" y="9"/>
                    </a:cubicBezTo>
                    <a:cubicBezTo>
                      <a:pt x="5" y="8"/>
                      <a:pt x="6" y="8"/>
                      <a:pt x="5" y="8"/>
                    </a:cubicBezTo>
                    <a:cubicBezTo>
                      <a:pt x="6" y="8"/>
                      <a:pt x="6" y="8"/>
                      <a:pt x="7" y="8"/>
                    </a:cubicBezTo>
                    <a:cubicBezTo>
                      <a:pt x="6" y="8"/>
                      <a:pt x="5" y="8"/>
                      <a:pt x="5" y="7"/>
                    </a:cubicBezTo>
                    <a:cubicBezTo>
                      <a:pt x="5" y="8"/>
                      <a:pt x="5" y="7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7" y="8"/>
                      <a:pt x="6" y="8"/>
                    </a:cubicBezTo>
                    <a:cubicBezTo>
                      <a:pt x="6" y="8"/>
                      <a:pt x="5" y="7"/>
                      <a:pt x="6" y="7"/>
                    </a:cubicBezTo>
                    <a:cubicBezTo>
                      <a:pt x="8" y="9"/>
                      <a:pt x="5" y="7"/>
                      <a:pt x="5" y="7"/>
                    </a:cubicBezTo>
                    <a:cubicBezTo>
                      <a:pt x="6" y="8"/>
                      <a:pt x="6" y="8"/>
                      <a:pt x="7" y="8"/>
                    </a:cubicBezTo>
                    <a:cubicBezTo>
                      <a:pt x="7" y="8"/>
                      <a:pt x="6" y="7"/>
                      <a:pt x="7" y="8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7" y="8"/>
                      <a:pt x="6" y="7"/>
                    </a:cubicBezTo>
                    <a:cubicBezTo>
                      <a:pt x="6" y="7"/>
                      <a:pt x="7" y="7"/>
                      <a:pt x="7" y="8"/>
                    </a:cubicBezTo>
                    <a:cubicBezTo>
                      <a:pt x="6" y="7"/>
                      <a:pt x="6" y="7"/>
                      <a:pt x="8" y="7"/>
                    </a:cubicBezTo>
                    <a:cubicBezTo>
                      <a:pt x="6" y="7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8" y="7"/>
                      <a:pt x="7" y="6"/>
                      <a:pt x="8" y="7"/>
                    </a:cubicBezTo>
                    <a:cubicBezTo>
                      <a:pt x="8" y="7"/>
                      <a:pt x="7" y="6"/>
                      <a:pt x="8" y="7"/>
                    </a:cubicBezTo>
                    <a:cubicBezTo>
                      <a:pt x="8" y="7"/>
                      <a:pt x="6" y="6"/>
                      <a:pt x="7" y="6"/>
                    </a:cubicBezTo>
                    <a:cubicBezTo>
                      <a:pt x="6" y="6"/>
                      <a:pt x="7" y="7"/>
                      <a:pt x="8" y="7"/>
                    </a:cubicBezTo>
                    <a:cubicBezTo>
                      <a:pt x="7" y="6"/>
                      <a:pt x="8" y="7"/>
                      <a:pt x="9" y="7"/>
                    </a:cubicBezTo>
                    <a:cubicBezTo>
                      <a:pt x="6" y="6"/>
                      <a:pt x="9" y="7"/>
                      <a:pt x="7" y="6"/>
                    </a:cubicBezTo>
                    <a:cubicBezTo>
                      <a:pt x="10" y="7"/>
                      <a:pt x="7" y="4"/>
                      <a:pt x="9" y="5"/>
                    </a:cubicBezTo>
                    <a:cubicBezTo>
                      <a:pt x="7" y="4"/>
                      <a:pt x="10" y="5"/>
                      <a:pt x="9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8" y="3"/>
                      <a:pt x="10" y="4"/>
                    </a:cubicBezTo>
                    <a:cubicBezTo>
                      <a:pt x="10" y="4"/>
                      <a:pt x="9" y="3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9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4"/>
                      <a:pt x="11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4"/>
                      <a:pt x="12" y="3"/>
                      <a:pt x="13" y="3"/>
                    </a:cubicBezTo>
                    <a:cubicBezTo>
                      <a:pt x="11" y="2"/>
                      <a:pt x="11" y="1"/>
                      <a:pt x="13" y="2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2" y="0"/>
                      <a:pt x="14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3" y="1"/>
                      <a:pt x="13" y="0"/>
                      <a:pt x="12" y="0"/>
                    </a:cubicBezTo>
                    <a:cubicBezTo>
                      <a:pt x="12" y="0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2"/>
                      <a:pt x="13" y="2"/>
                    </a:cubicBezTo>
                    <a:cubicBezTo>
                      <a:pt x="13" y="3"/>
                      <a:pt x="13" y="3"/>
                      <a:pt x="14" y="3"/>
                    </a:cubicBezTo>
                    <a:cubicBezTo>
                      <a:pt x="14" y="4"/>
                      <a:pt x="15" y="4"/>
                      <a:pt x="15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5"/>
                      <a:pt x="16" y="2"/>
                      <a:pt x="15" y="3"/>
                    </a:cubicBezTo>
                    <a:cubicBezTo>
                      <a:pt x="15" y="3"/>
                      <a:pt x="16" y="3"/>
                      <a:pt x="16" y="2"/>
                    </a:cubicBezTo>
                    <a:cubicBezTo>
                      <a:pt x="16" y="2"/>
                      <a:pt x="16" y="2"/>
                      <a:pt x="16" y="3"/>
                    </a:cubicBezTo>
                    <a:cubicBezTo>
                      <a:pt x="16" y="2"/>
                      <a:pt x="16" y="2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7" y="1"/>
                      <a:pt x="17" y="1"/>
                    </a:cubicBezTo>
                    <a:cubicBezTo>
                      <a:pt x="17" y="2"/>
                      <a:pt x="17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3"/>
                    </a:cubicBezTo>
                    <a:cubicBezTo>
                      <a:pt x="16" y="2"/>
                      <a:pt x="17" y="3"/>
                      <a:pt x="15" y="2"/>
                    </a:cubicBezTo>
                    <a:cubicBezTo>
                      <a:pt x="16" y="2"/>
                      <a:pt x="16" y="2"/>
                      <a:pt x="18" y="3"/>
                    </a:cubicBezTo>
                    <a:cubicBezTo>
                      <a:pt x="16" y="3"/>
                      <a:pt x="18" y="4"/>
                      <a:pt x="17" y="4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5"/>
                      <a:pt x="17" y="5"/>
                      <a:pt x="18" y="5"/>
                    </a:cubicBezTo>
                    <a:cubicBezTo>
                      <a:pt x="18" y="5"/>
                      <a:pt x="16" y="4"/>
                      <a:pt x="18" y="5"/>
                    </a:cubicBezTo>
                    <a:cubicBezTo>
                      <a:pt x="16" y="5"/>
                      <a:pt x="19" y="6"/>
                      <a:pt x="19" y="6"/>
                    </a:cubicBezTo>
                    <a:cubicBezTo>
                      <a:pt x="15" y="5"/>
                      <a:pt x="16" y="5"/>
                      <a:pt x="15" y="5"/>
                    </a:cubicBezTo>
                    <a:cubicBezTo>
                      <a:pt x="16" y="5"/>
                      <a:pt x="15" y="5"/>
                      <a:pt x="16" y="6"/>
                    </a:cubicBezTo>
                    <a:cubicBezTo>
                      <a:pt x="16" y="6"/>
                      <a:pt x="14" y="5"/>
                      <a:pt x="16" y="6"/>
                    </a:cubicBezTo>
                    <a:cubicBezTo>
                      <a:pt x="16" y="6"/>
                      <a:pt x="14" y="5"/>
                      <a:pt x="14" y="5"/>
                    </a:cubicBezTo>
                    <a:cubicBezTo>
                      <a:pt x="14" y="5"/>
                      <a:pt x="15" y="5"/>
                      <a:pt x="15" y="6"/>
                    </a:cubicBezTo>
                    <a:cubicBezTo>
                      <a:pt x="16" y="6"/>
                      <a:pt x="15" y="6"/>
                      <a:pt x="16" y="6"/>
                    </a:cubicBezTo>
                    <a:cubicBezTo>
                      <a:pt x="18" y="7"/>
                      <a:pt x="16" y="6"/>
                      <a:pt x="17" y="7"/>
                    </a:cubicBezTo>
                    <a:cubicBezTo>
                      <a:pt x="16" y="6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4" y="6"/>
                      <a:pt x="16" y="7"/>
                      <a:pt x="15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4" y="6"/>
                      <a:pt x="17" y="7"/>
                      <a:pt x="17" y="8"/>
                    </a:cubicBezTo>
                    <a:cubicBezTo>
                      <a:pt x="16" y="7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5" y="7"/>
                      <a:pt x="17" y="8"/>
                      <a:pt x="17" y="8"/>
                    </a:cubicBezTo>
                    <a:cubicBezTo>
                      <a:pt x="18" y="9"/>
                      <a:pt x="16" y="8"/>
                      <a:pt x="16" y="7"/>
                    </a:cubicBezTo>
                    <a:cubicBezTo>
                      <a:pt x="16" y="7"/>
                      <a:pt x="15" y="7"/>
                      <a:pt x="16" y="8"/>
                    </a:cubicBezTo>
                    <a:cubicBezTo>
                      <a:pt x="17" y="8"/>
                      <a:pt x="15" y="7"/>
                      <a:pt x="16" y="8"/>
                    </a:cubicBezTo>
                    <a:cubicBezTo>
                      <a:pt x="17" y="8"/>
                      <a:pt x="17" y="8"/>
                      <a:pt x="17" y="9"/>
                    </a:cubicBezTo>
                    <a:cubicBezTo>
                      <a:pt x="17" y="8"/>
                      <a:pt x="16" y="8"/>
                      <a:pt x="16" y="8"/>
                    </a:cubicBezTo>
                    <a:cubicBezTo>
                      <a:pt x="16" y="8"/>
                      <a:pt x="17" y="9"/>
                      <a:pt x="16" y="8"/>
                    </a:cubicBezTo>
                    <a:cubicBezTo>
                      <a:pt x="17" y="9"/>
                      <a:pt x="15" y="8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8"/>
                      <a:pt x="15" y="8"/>
                      <a:pt x="16" y="8"/>
                    </a:cubicBezTo>
                    <a:cubicBezTo>
                      <a:pt x="16" y="9"/>
                      <a:pt x="16" y="8"/>
                      <a:pt x="16" y="8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8"/>
                      <a:pt x="16" y="9"/>
                      <a:pt x="15" y="8"/>
                    </a:cubicBezTo>
                    <a:cubicBezTo>
                      <a:pt x="15" y="8"/>
                      <a:pt x="14" y="8"/>
                      <a:pt x="13" y="7"/>
                    </a:cubicBezTo>
                    <a:cubicBezTo>
                      <a:pt x="13" y="7"/>
                      <a:pt x="14" y="8"/>
                      <a:pt x="14" y="8"/>
                    </a:cubicBezTo>
                    <a:cubicBezTo>
                      <a:pt x="15" y="8"/>
                      <a:pt x="14" y="8"/>
                      <a:pt x="15" y="8"/>
                    </a:cubicBezTo>
                    <a:cubicBezTo>
                      <a:pt x="15" y="8"/>
                      <a:pt x="15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8"/>
                      <a:pt x="14" y="8"/>
                      <a:pt x="15" y="8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4" y="8"/>
                      <a:pt x="13" y="7"/>
                      <a:pt x="13" y="7"/>
                    </a:cubicBezTo>
                    <a:cubicBezTo>
                      <a:pt x="13" y="7"/>
                      <a:pt x="13" y="8"/>
                      <a:pt x="12" y="7"/>
                    </a:cubicBezTo>
                    <a:cubicBezTo>
                      <a:pt x="12" y="7"/>
                      <a:pt x="13" y="8"/>
                      <a:pt x="13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2" y="7"/>
                      <a:pt x="13" y="8"/>
                      <a:pt x="13" y="8"/>
                    </a:cubicBezTo>
                    <a:cubicBezTo>
                      <a:pt x="13" y="8"/>
                      <a:pt x="13" y="8"/>
                      <a:pt x="14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4" y="8"/>
                      <a:pt x="14" y="9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5" y="9"/>
                      <a:pt x="13" y="8"/>
                      <a:pt x="14" y="9"/>
                    </a:cubicBezTo>
                    <a:cubicBezTo>
                      <a:pt x="15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5" y="10"/>
                      <a:pt x="14" y="9"/>
                      <a:pt x="15" y="11"/>
                    </a:cubicBezTo>
                    <a:cubicBezTo>
                      <a:pt x="14" y="10"/>
                      <a:pt x="12" y="9"/>
                      <a:pt x="11" y="9"/>
                    </a:cubicBezTo>
                    <a:cubicBezTo>
                      <a:pt x="11" y="9"/>
                      <a:pt x="9" y="9"/>
                      <a:pt x="10" y="10"/>
                    </a:cubicBezTo>
                    <a:cubicBezTo>
                      <a:pt x="10" y="10"/>
                      <a:pt x="11" y="11"/>
                      <a:pt x="10" y="10"/>
                    </a:cubicBezTo>
                    <a:cubicBezTo>
                      <a:pt x="11" y="10"/>
                      <a:pt x="11" y="11"/>
                      <a:pt x="12" y="11"/>
                    </a:cubicBezTo>
                    <a:cubicBezTo>
                      <a:pt x="12" y="11"/>
                      <a:pt x="13" y="12"/>
                      <a:pt x="11" y="11"/>
                    </a:cubicBezTo>
                    <a:cubicBezTo>
                      <a:pt x="11" y="11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2" y="12"/>
                      <a:pt x="11" y="12"/>
                    </a:cubicBezTo>
                    <a:cubicBezTo>
                      <a:pt x="11" y="11"/>
                      <a:pt x="11" y="11"/>
                      <a:pt x="10" y="11"/>
                    </a:cubicBezTo>
                    <a:cubicBezTo>
                      <a:pt x="12" y="12"/>
                      <a:pt x="10" y="11"/>
                      <a:pt x="11" y="11"/>
                    </a:cubicBezTo>
                    <a:cubicBezTo>
                      <a:pt x="10" y="10"/>
                      <a:pt x="10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1"/>
                      <a:pt x="9" y="10"/>
                    </a:cubicBezTo>
                    <a:cubicBezTo>
                      <a:pt x="9" y="10"/>
                      <a:pt x="11" y="11"/>
                      <a:pt x="11" y="12"/>
                    </a:cubicBezTo>
                    <a:cubicBezTo>
                      <a:pt x="12" y="12"/>
                      <a:pt x="10" y="11"/>
                      <a:pt x="10" y="11"/>
                    </a:cubicBezTo>
                    <a:cubicBezTo>
                      <a:pt x="11" y="12"/>
                      <a:pt x="10" y="11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9" y="11"/>
                      <a:pt x="10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0"/>
                      <a:pt x="9" y="10"/>
                      <a:pt x="8" y="10"/>
                    </a:cubicBezTo>
                    <a:cubicBezTo>
                      <a:pt x="9" y="11"/>
                      <a:pt x="9" y="11"/>
                      <a:pt x="11" y="12"/>
                    </a:cubicBezTo>
                    <a:cubicBezTo>
                      <a:pt x="11" y="12"/>
                      <a:pt x="10" y="12"/>
                      <a:pt x="11" y="12"/>
                    </a:cubicBezTo>
                    <a:cubicBezTo>
                      <a:pt x="11" y="12"/>
                      <a:pt x="10" y="12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8" y="10"/>
                    </a:cubicBezTo>
                    <a:cubicBezTo>
                      <a:pt x="8" y="11"/>
                      <a:pt x="10" y="12"/>
                      <a:pt x="8" y="11"/>
                    </a:cubicBezTo>
                    <a:cubicBezTo>
                      <a:pt x="8" y="10"/>
                      <a:pt x="10" y="12"/>
                      <a:pt x="10" y="11"/>
                    </a:cubicBezTo>
                    <a:cubicBezTo>
                      <a:pt x="11" y="12"/>
                      <a:pt x="9" y="11"/>
                      <a:pt x="10" y="12"/>
                    </a:cubicBezTo>
                    <a:cubicBezTo>
                      <a:pt x="10" y="12"/>
                      <a:pt x="9" y="11"/>
                      <a:pt x="8" y="11"/>
                    </a:cubicBezTo>
                    <a:cubicBezTo>
                      <a:pt x="9" y="11"/>
                      <a:pt x="9" y="11"/>
                      <a:pt x="8" y="11"/>
                    </a:cubicBezTo>
                    <a:cubicBezTo>
                      <a:pt x="10" y="12"/>
                      <a:pt x="9" y="11"/>
                      <a:pt x="11" y="12"/>
                    </a:cubicBezTo>
                    <a:cubicBezTo>
                      <a:pt x="9" y="11"/>
                      <a:pt x="11" y="13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11" y="13"/>
                      <a:pt x="8" y="12"/>
                      <a:pt x="10" y="13"/>
                    </a:cubicBezTo>
                    <a:cubicBezTo>
                      <a:pt x="10" y="13"/>
                      <a:pt x="9" y="13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8" y="13"/>
                      <a:pt x="7" y="12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8" y="13"/>
                      <a:pt x="6" y="12"/>
                      <a:pt x="8" y="13"/>
                    </a:cubicBezTo>
                    <a:cubicBezTo>
                      <a:pt x="8" y="13"/>
                      <a:pt x="7" y="12"/>
                      <a:pt x="8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12"/>
                      <a:pt x="8" y="13"/>
                      <a:pt x="7" y="12"/>
                    </a:cubicBezTo>
                    <a:cubicBezTo>
                      <a:pt x="7" y="13"/>
                      <a:pt x="7" y="13"/>
                      <a:pt x="8" y="13"/>
                    </a:cubicBezTo>
                    <a:cubicBezTo>
                      <a:pt x="8" y="13"/>
                      <a:pt x="7" y="13"/>
                      <a:pt x="8" y="14"/>
                    </a:cubicBezTo>
                    <a:cubicBezTo>
                      <a:pt x="9" y="14"/>
                      <a:pt x="7" y="13"/>
                      <a:pt x="7" y="13"/>
                    </a:cubicBezTo>
                    <a:cubicBezTo>
                      <a:pt x="6" y="13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2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8" y="14"/>
                      <a:pt x="9" y="15"/>
                      <a:pt x="8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8" y="15"/>
                      <a:pt x="6" y="14"/>
                    </a:cubicBezTo>
                    <a:cubicBezTo>
                      <a:pt x="7" y="14"/>
                      <a:pt x="8" y="15"/>
                      <a:pt x="7" y="14"/>
                    </a:cubicBezTo>
                    <a:cubicBezTo>
                      <a:pt x="8" y="15"/>
                      <a:pt x="8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4"/>
                      <a:pt x="8" y="15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7" y="15"/>
                      <a:pt x="7" y="15"/>
                      <a:pt x="8" y="1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8" y="16"/>
                      <a:pt x="6" y="15"/>
                    </a:cubicBezTo>
                    <a:cubicBezTo>
                      <a:pt x="7" y="15"/>
                      <a:pt x="7" y="15"/>
                      <a:pt x="9" y="16"/>
                    </a:cubicBezTo>
                    <a:cubicBezTo>
                      <a:pt x="6" y="15"/>
                      <a:pt x="9" y="16"/>
                      <a:pt x="8" y="16"/>
                    </a:cubicBezTo>
                    <a:cubicBezTo>
                      <a:pt x="8" y="16"/>
                      <a:pt x="8" y="16"/>
                      <a:pt x="9" y="17"/>
                    </a:cubicBezTo>
                    <a:cubicBezTo>
                      <a:pt x="9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9" y="17"/>
                      <a:pt x="9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7"/>
                      <a:pt x="8" y="16"/>
                      <a:pt x="8" y="16"/>
                    </a:cubicBezTo>
                    <a:cubicBezTo>
                      <a:pt x="10" y="18"/>
                      <a:pt x="8" y="17"/>
                      <a:pt x="9" y="18"/>
                    </a:cubicBezTo>
                    <a:cubicBezTo>
                      <a:pt x="9" y="17"/>
                      <a:pt x="9" y="17"/>
                      <a:pt x="8" y="17"/>
                    </a:cubicBezTo>
                    <a:cubicBezTo>
                      <a:pt x="9" y="17"/>
                      <a:pt x="9" y="18"/>
                      <a:pt x="8" y="17"/>
                    </a:cubicBezTo>
                    <a:cubicBezTo>
                      <a:pt x="7" y="17"/>
                      <a:pt x="9" y="18"/>
                      <a:pt x="8" y="17"/>
                    </a:cubicBezTo>
                    <a:cubicBezTo>
                      <a:pt x="7" y="16"/>
                      <a:pt x="11" y="19"/>
                      <a:pt x="9" y="18"/>
                    </a:cubicBezTo>
                    <a:cubicBezTo>
                      <a:pt x="10" y="19"/>
                      <a:pt x="8" y="18"/>
                      <a:pt x="9" y="18"/>
                    </a:cubicBezTo>
                    <a:cubicBezTo>
                      <a:pt x="8" y="18"/>
                      <a:pt x="8" y="18"/>
                      <a:pt x="7" y="17"/>
                    </a:cubicBezTo>
                    <a:cubicBezTo>
                      <a:pt x="7" y="17"/>
                      <a:pt x="8" y="18"/>
                      <a:pt x="8" y="18"/>
                    </a:cubicBezTo>
                    <a:cubicBezTo>
                      <a:pt x="8" y="18"/>
                      <a:pt x="7" y="17"/>
                      <a:pt x="7" y="17"/>
                    </a:cubicBezTo>
                    <a:cubicBezTo>
                      <a:pt x="7" y="17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7"/>
                    </a:cubicBezTo>
                    <a:cubicBezTo>
                      <a:pt x="8" y="18"/>
                      <a:pt x="8" y="19"/>
                      <a:pt x="7" y="18"/>
                    </a:cubicBezTo>
                    <a:cubicBezTo>
                      <a:pt x="7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8" y="19"/>
                      <a:pt x="8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6" y="18"/>
                      <a:pt x="6" y="18"/>
                    </a:cubicBezTo>
                    <a:cubicBezTo>
                      <a:pt x="7" y="18"/>
                      <a:pt x="5" y="18"/>
                      <a:pt x="7" y="18"/>
                    </a:cubicBezTo>
                    <a:cubicBezTo>
                      <a:pt x="4" y="18"/>
                      <a:pt x="5" y="20"/>
                      <a:pt x="5" y="20"/>
                    </a:cubicBezTo>
                    <a:cubicBezTo>
                      <a:pt x="6" y="21"/>
                      <a:pt x="5" y="20"/>
                      <a:pt x="6" y="21"/>
                    </a:cubicBezTo>
                    <a:cubicBezTo>
                      <a:pt x="6" y="20"/>
                      <a:pt x="5" y="20"/>
                      <a:pt x="6" y="20"/>
                    </a:cubicBezTo>
                    <a:cubicBezTo>
                      <a:pt x="5" y="20"/>
                      <a:pt x="7" y="21"/>
                      <a:pt x="6" y="20"/>
                    </a:cubicBezTo>
                    <a:cubicBezTo>
                      <a:pt x="7" y="20"/>
                      <a:pt x="8" y="21"/>
                      <a:pt x="8" y="21"/>
                    </a:cubicBezTo>
                    <a:cubicBezTo>
                      <a:pt x="6" y="20"/>
                      <a:pt x="8" y="21"/>
                      <a:pt x="7" y="21"/>
                    </a:cubicBezTo>
                    <a:cubicBezTo>
                      <a:pt x="6" y="20"/>
                      <a:pt x="6" y="20"/>
                      <a:pt x="8" y="21"/>
                    </a:cubicBezTo>
                    <a:cubicBezTo>
                      <a:pt x="8" y="21"/>
                      <a:pt x="7" y="21"/>
                      <a:pt x="8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6" y="21"/>
                      <a:pt x="6" y="21"/>
                    </a:cubicBezTo>
                    <a:cubicBezTo>
                      <a:pt x="6" y="21"/>
                      <a:pt x="5" y="20"/>
                      <a:pt x="5" y="20"/>
                    </a:cubicBezTo>
                    <a:cubicBezTo>
                      <a:pt x="5" y="20"/>
                      <a:pt x="6" y="21"/>
                      <a:pt x="7" y="21"/>
                    </a:cubicBezTo>
                    <a:cubicBezTo>
                      <a:pt x="6" y="21"/>
                      <a:pt x="8" y="22"/>
                      <a:pt x="5" y="21"/>
                    </a:cubicBezTo>
                    <a:cubicBezTo>
                      <a:pt x="6" y="22"/>
                      <a:pt x="4" y="21"/>
                      <a:pt x="6" y="22"/>
                    </a:cubicBezTo>
                    <a:cubicBezTo>
                      <a:pt x="6" y="22"/>
                      <a:pt x="5" y="21"/>
                      <a:pt x="3" y="21"/>
                    </a:cubicBezTo>
                    <a:close/>
                    <a:moveTo>
                      <a:pt x="12" y="6"/>
                    </a:moveTo>
                    <a:cubicBezTo>
                      <a:pt x="12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2" y="5"/>
                    </a:cubicBezTo>
                    <a:cubicBezTo>
                      <a:pt x="12" y="6"/>
                      <a:pt x="12" y="5"/>
                      <a:pt x="11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1" y="5"/>
                      <a:pt x="12" y="6"/>
                    </a:cubicBezTo>
                    <a:close/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6"/>
                      <a:pt x="12" y="6"/>
                    </a:cubicBezTo>
                    <a:cubicBezTo>
                      <a:pt x="12" y="6"/>
                      <a:pt x="12" y="6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lose/>
                    <a:moveTo>
                      <a:pt x="12" y="6"/>
                    </a:moveTo>
                    <a:cubicBezTo>
                      <a:pt x="12" y="6"/>
                      <a:pt x="11" y="6"/>
                      <a:pt x="12" y="6"/>
                    </a:cubicBezTo>
                    <a:cubicBezTo>
                      <a:pt x="11" y="6"/>
                      <a:pt x="10" y="5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lose/>
                    <a:moveTo>
                      <a:pt x="7" y="14"/>
                    </a:moveTo>
                    <a:cubicBezTo>
                      <a:pt x="6" y="13"/>
                      <a:pt x="5" y="13"/>
                      <a:pt x="5" y="12"/>
                    </a:cubicBezTo>
                    <a:cubicBezTo>
                      <a:pt x="5" y="13"/>
                      <a:pt x="8" y="15"/>
                      <a:pt x="7" y="14"/>
                    </a:cubicBezTo>
                    <a:close/>
                    <a:moveTo>
                      <a:pt x="5" y="15"/>
                    </a:moveTo>
                    <a:cubicBezTo>
                      <a:pt x="6" y="15"/>
                      <a:pt x="7" y="16"/>
                      <a:pt x="7" y="16"/>
                    </a:cubicBezTo>
                    <a:cubicBezTo>
                      <a:pt x="6" y="15"/>
                      <a:pt x="6" y="15"/>
                      <a:pt x="5" y="15"/>
                    </a:cubicBezTo>
                    <a:cubicBezTo>
                      <a:pt x="5" y="15"/>
                      <a:pt x="5" y="15"/>
                      <a:pt x="5" y="14"/>
                    </a:cubicBezTo>
                    <a:cubicBezTo>
                      <a:pt x="5" y="14"/>
                      <a:pt x="5" y="15"/>
                      <a:pt x="5" y="15"/>
                    </a:cubicBezTo>
                    <a:close/>
                  </a:path>
                </a:pathLst>
              </a:custGeom>
              <a:solidFill>
                <a:srgbClr val="AEBD7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82"/>
              <p:cNvSpPr>
                <a:spLocks/>
              </p:cNvSpPr>
              <p:nvPr/>
            </p:nvSpPr>
            <p:spPr bwMode="auto">
              <a:xfrm rot="976095">
                <a:off x="7208026" y="19500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83"/>
              <p:cNvSpPr>
                <a:spLocks/>
              </p:cNvSpPr>
              <p:nvPr/>
            </p:nvSpPr>
            <p:spPr bwMode="auto">
              <a:xfrm rot="976095">
                <a:off x="7069066" y="2197002"/>
                <a:ext cx="31547" cy="12618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1 w 2"/>
                  <a:gd name="T7" fmla="*/ 1 h 1"/>
                  <a:gd name="T8" fmla="*/ 0 w 2"/>
                  <a:gd name="T9" fmla="*/ 1 h 1"/>
                  <a:gd name="T10" fmla="*/ 1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84"/>
              <p:cNvSpPr>
                <a:spLocks/>
              </p:cNvSpPr>
              <p:nvPr/>
            </p:nvSpPr>
            <p:spPr bwMode="auto">
              <a:xfrm rot="976095">
                <a:off x="7081053" y="2201420"/>
                <a:ext cx="37854" cy="12618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2" y="1"/>
                      <a:pt x="1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1029683" y="4448933"/>
            <a:ext cx="3329945" cy="1113708"/>
            <a:chOff x="1029683" y="4448933"/>
            <a:chExt cx="3329945" cy="1113708"/>
          </a:xfrm>
        </p:grpSpPr>
        <p:sp>
          <p:nvSpPr>
            <p:cNvPr id="62" name="文本框 131"/>
            <p:cNvSpPr txBox="1"/>
            <p:nvPr/>
          </p:nvSpPr>
          <p:spPr>
            <a:xfrm>
              <a:off x="1029683" y="4448933"/>
              <a:ext cx="2941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rgbClr val="73ADC9"/>
                  </a:solidFill>
                  <a:cs typeface="+mn-ea"/>
                  <a:sym typeface="+mn-lt"/>
                </a:rPr>
                <a:t>数据库</a:t>
              </a:r>
            </a:p>
          </p:txBody>
        </p:sp>
        <p:sp>
          <p:nvSpPr>
            <p:cNvPr id="63" name="文本框 132"/>
            <p:cNvSpPr txBox="1"/>
            <p:nvPr/>
          </p:nvSpPr>
          <p:spPr>
            <a:xfrm>
              <a:off x="1029684" y="4857383"/>
              <a:ext cx="3329944" cy="705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数据库使用</a:t>
              </a: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MySQL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，数据库引擎使用</a:t>
              </a:r>
              <a:r>
                <a:rPr lang="en-US" altLang="zh-CN" sz="1400" dirty="0" err="1">
                  <a:solidFill>
                    <a:srgbClr val="FFFFFF"/>
                  </a:solidFill>
                  <a:cs typeface="+mn-ea"/>
                  <a:sym typeface="+mn-lt"/>
                </a:rPr>
                <a:t>InnoDB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30133" y="2275561"/>
            <a:ext cx="3257649" cy="1443330"/>
            <a:chOff x="1030133" y="2275561"/>
            <a:chExt cx="3257649" cy="1443330"/>
          </a:xfrm>
        </p:grpSpPr>
        <p:sp>
          <p:nvSpPr>
            <p:cNvPr id="64" name="文本框 134"/>
            <p:cNvSpPr txBox="1"/>
            <p:nvPr/>
          </p:nvSpPr>
          <p:spPr>
            <a:xfrm>
              <a:off x="1030134" y="2275561"/>
              <a:ext cx="2867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rgbClr val="FF5E72"/>
                  </a:solidFill>
                  <a:cs typeface="+mn-ea"/>
                  <a:sym typeface="+mn-lt"/>
                </a:rPr>
                <a:t>前台技术</a:t>
              </a:r>
            </a:p>
          </p:txBody>
        </p:sp>
        <p:sp>
          <p:nvSpPr>
            <p:cNvPr id="65" name="文本框 135"/>
            <p:cNvSpPr txBox="1"/>
            <p:nvPr/>
          </p:nvSpPr>
          <p:spPr>
            <a:xfrm>
              <a:off x="1030133" y="2691494"/>
              <a:ext cx="3257649" cy="10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前台技术使用</a:t>
              </a:r>
              <a:r>
                <a:rPr lang="en-US" altLang="zh-CN" sz="1400" dirty="0" err="1">
                  <a:solidFill>
                    <a:srgbClr val="FFFFFF"/>
                  </a:solidFill>
                  <a:cs typeface="+mn-ea"/>
                  <a:sym typeface="+mn-lt"/>
                </a:rPr>
                <a:t>Vue.js</a:t>
              </a: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 + Element-UI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，页面之间通过</a:t>
              </a: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Bus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进行数据传递，使用</a:t>
              </a:r>
              <a:r>
                <a:rPr lang="en-US" altLang="zh-CN" sz="1400" dirty="0" err="1">
                  <a:solidFill>
                    <a:srgbClr val="FFFFFF"/>
                  </a:solidFill>
                  <a:cs typeface="+mn-ea"/>
                  <a:sym typeface="+mn-lt"/>
                </a:rPr>
                <a:t>Axios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与服务器之间进行通信。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062196" y="2246038"/>
            <a:ext cx="3373140" cy="1502376"/>
            <a:chOff x="8062196" y="2246038"/>
            <a:chExt cx="3373140" cy="1502376"/>
          </a:xfrm>
        </p:grpSpPr>
        <p:sp>
          <p:nvSpPr>
            <p:cNvPr id="66" name="文本框 137"/>
            <p:cNvSpPr txBox="1"/>
            <p:nvPr/>
          </p:nvSpPr>
          <p:spPr>
            <a:xfrm>
              <a:off x="8062196" y="2246038"/>
              <a:ext cx="2867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rgbClr val="FFAE4C"/>
                  </a:solidFill>
                  <a:cs typeface="+mn-ea"/>
                  <a:sym typeface="+mn-lt"/>
                </a:rPr>
                <a:t>后台架构</a:t>
              </a:r>
            </a:p>
          </p:txBody>
        </p:sp>
        <p:sp>
          <p:nvSpPr>
            <p:cNvPr id="67" name="文本框 138"/>
            <p:cNvSpPr txBox="1"/>
            <p:nvPr/>
          </p:nvSpPr>
          <p:spPr>
            <a:xfrm>
              <a:off x="8062196" y="2721017"/>
              <a:ext cx="3373140" cy="10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后台技术使用</a:t>
              </a:r>
              <a:r>
                <a:rPr lang="en-US" altLang="zh-CN" sz="1400" dirty="0" err="1">
                  <a:solidFill>
                    <a:srgbClr val="FFFFFF"/>
                  </a:solidFill>
                  <a:cs typeface="+mn-ea"/>
                  <a:sym typeface="+mn-lt"/>
                </a:rPr>
                <a:t>SpringCloud</a:t>
              </a: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 + </a:t>
              </a:r>
              <a:r>
                <a:rPr lang="en-US" altLang="zh-CN" sz="1400" dirty="0" err="1">
                  <a:solidFill>
                    <a:srgbClr val="FFFFFF"/>
                  </a:solidFill>
                  <a:cs typeface="+mn-ea"/>
                  <a:sym typeface="+mn-lt"/>
                </a:rPr>
                <a:t>SpringBoot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微服务架构，使用</a:t>
              </a:r>
              <a:r>
                <a:rPr lang="en-US" altLang="zh-CN" sz="1400" dirty="0" err="1">
                  <a:solidFill>
                    <a:srgbClr val="FFFFFF"/>
                  </a:solidFill>
                  <a:cs typeface="+mn-ea"/>
                  <a:sym typeface="+mn-lt"/>
                </a:rPr>
                <a:t>Nacos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作为服务的动态发现和管理。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062196" y="4448933"/>
            <a:ext cx="3242242" cy="1435847"/>
            <a:chOff x="8062196" y="4448933"/>
            <a:chExt cx="3242242" cy="1435847"/>
          </a:xfrm>
        </p:grpSpPr>
        <p:sp>
          <p:nvSpPr>
            <p:cNvPr id="68" name="文本框 140"/>
            <p:cNvSpPr txBox="1"/>
            <p:nvPr/>
          </p:nvSpPr>
          <p:spPr>
            <a:xfrm>
              <a:off x="8062196" y="4448933"/>
              <a:ext cx="2867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rgbClr val="AEBD72"/>
                  </a:solidFill>
                  <a:cs typeface="+mn-ea"/>
                  <a:sym typeface="+mn-lt"/>
                </a:rPr>
                <a:t>其他技术</a:t>
              </a:r>
            </a:p>
          </p:txBody>
        </p:sp>
        <p:sp>
          <p:nvSpPr>
            <p:cNvPr id="69" name="文本框 141"/>
            <p:cNvSpPr txBox="1"/>
            <p:nvPr/>
          </p:nvSpPr>
          <p:spPr>
            <a:xfrm>
              <a:off x="8062196" y="4857383"/>
              <a:ext cx="3242242" cy="10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后端持久层框架使用</a:t>
              </a:r>
              <a:r>
                <a:rPr lang="en-US" altLang="zh-CN" sz="1400" dirty="0" err="1">
                  <a:solidFill>
                    <a:srgbClr val="FFFFFF"/>
                  </a:solidFill>
                  <a:cs typeface="+mn-ea"/>
                  <a:sym typeface="+mn-lt"/>
                </a:rPr>
                <a:t>Mybatis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，并使用</a:t>
              </a:r>
              <a:r>
                <a:rPr lang="en-US" altLang="zh-CN" sz="1400" dirty="0" err="1">
                  <a:solidFill>
                    <a:srgbClr val="FFFFFF"/>
                  </a:solidFill>
                  <a:cs typeface="+mn-ea"/>
                  <a:sym typeface="+mn-lt"/>
                </a:rPr>
                <a:t>Mybatis</a:t>
              </a: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-Plus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提供单表的增删改查和分页方法。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2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3"/>
    </mc:Choice>
    <mc:Fallback xmlns="">
      <p:transition spd="slow" advTm="7023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5" presetClass="emph" presetSubtype="0" repeatCount="2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4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9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4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9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5" presetClass="emph" presetSubtype="0" repeatCount="2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cs typeface="+mn-ea"/>
                <a:sym typeface="+mn-lt"/>
              </a:rPr>
              <a:t>2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需求分析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9525056-F25A-46EA-8ECD-3FA3FED40920}"/>
              </a:ext>
            </a:extLst>
          </p:cNvPr>
          <p:cNvGrpSpPr/>
          <p:nvPr/>
        </p:nvGrpSpPr>
        <p:grpSpPr>
          <a:xfrm>
            <a:off x="4658912" y="3213303"/>
            <a:ext cx="204811" cy="850175"/>
            <a:chOff x="4658912" y="3213303"/>
            <a:chExt cx="204811" cy="850175"/>
          </a:xfrm>
        </p:grpSpPr>
        <p:cxnSp>
          <p:nvCxnSpPr>
            <p:cNvPr id="8" name="直接连接符 7"/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61318" y="3418113"/>
              <a:ext cx="0" cy="440555"/>
            </a:xfrm>
            <a:prstGeom prst="line">
              <a:avLst/>
            </a:prstGeom>
            <a:solidFill>
              <a:srgbClr val="F2F2F2"/>
            </a:solidFill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4658912" y="3213303"/>
              <a:ext cx="204811" cy="204810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658912" y="3858668"/>
              <a:ext cx="204811" cy="204810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领域模型</a:t>
            </a:r>
          </a:p>
        </p:txBody>
      </p:sp>
      <p:sp>
        <p:nvSpPr>
          <p:cNvPr id="15" name="矩形 122"/>
          <p:cNvSpPr>
            <a:spLocks noChangeArrowheads="1"/>
          </p:cNvSpPr>
          <p:nvPr/>
        </p:nvSpPr>
        <p:spPr bwMode="auto">
          <a:xfrm>
            <a:off x="5033657" y="3734182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用例图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4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2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5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"/>
    </mc:Choice>
    <mc:Fallback xmlns="">
      <p:transition spd="slow" advTm="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领域模型</a:t>
            </a:r>
          </a:p>
        </p:txBody>
      </p:sp>
      <p:sp>
        <p:nvSpPr>
          <p:cNvPr id="17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02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F997D9-8FDB-45D0-A298-F5E638CF6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071" y="1106124"/>
            <a:ext cx="7363857" cy="50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5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6"/>
    </mc:Choice>
    <mc:Fallback xmlns="">
      <p:transition spd="slow" advTm="14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用例图</a:t>
            </a:r>
          </a:p>
        </p:txBody>
      </p:sp>
      <p:sp>
        <p:nvSpPr>
          <p:cNvPr id="17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02</a:t>
            </a:r>
            <a:endParaRPr lang="zh-CN" altLang="en-US" sz="30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A84146-76EF-4F9A-B7D6-ED51FCD044F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90813" y="1031383"/>
            <a:ext cx="6810374" cy="529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9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6"/>
    </mc:Choice>
    <mc:Fallback xmlns="">
      <p:transition spd="slow" advTm="14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noProof="0" dirty="0">
                <a:solidFill>
                  <a:prstClr val="white"/>
                </a:solidFill>
                <a:cs typeface="+mn-ea"/>
                <a:sym typeface="+mn-lt"/>
              </a:rPr>
              <a:t>3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系统设计</a:t>
            </a:r>
          </a:p>
        </p:txBody>
      </p:sp>
      <p:cxnSp>
        <p:nvCxnSpPr>
          <p:cNvPr id="8" name="直接连接符 7"/>
          <p:cNvCxnSpPr>
            <a:cxnSpLocks/>
            <a:stCxn id="9" idx="4"/>
            <a:endCxn id="10" idx="0"/>
          </p:cNvCxnSpPr>
          <p:nvPr/>
        </p:nvCxnSpPr>
        <p:spPr>
          <a:xfrm>
            <a:off x="4761318" y="3418113"/>
            <a:ext cx="0" cy="440555"/>
          </a:xfrm>
          <a:prstGeom prst="line">
            <a:avLst/>
          </a:prstGeom>
          <a:solidFill>
            <a:srgbClr val="F2F2F2"/>
          </a:solidFill>
          <a:ln w="158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" name="椭圆 8"/>
          <p:cNvSpPr/>
          <p:nvPr/>
        </p:nvSpPr>
        <p:spPr>
          <a:xfrm>
            <a:off x="4658912" y="3213303"/>
            <a:ext cx="204811" cy="20481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75" cap="flat" cmpd="sng" algn="ctr">
            <a:solidFill>
              <a:srgbClr val="0F6F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8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58912" y="3858668"/>
            <a:ext cx="204811" cy="20481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75" cap="flat" cmpd="sng" algn="ctr">
            <a:solidFill>
              <a:srgbClr val="0F6F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8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系统功能结构图</a:t>
            </a:r>
          </a:p>
        </p:txBody>
      </p:sp>
      <p:sp>
        <p:nvSpPr>
          <p:cNvPr id="14" name="矩形 122"/>
          <p:cNvSpPr>
            <a:spLocks noChangeArrowheads="1"/>
          </p:cNvSpPr>
          <p:nvPr/>
        </p:nvSpPr>
        <p:spPr bwMode="auto">
          <a:xfrm>
            <a:off x="5033657" y="3734182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概念模型（</a:t>
            </a:r>
            <a:r>
              <a:rPr lang="en-US" altLang="zh-CN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图）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7"/>
    </mc:Choice>
    <mc:Fallback xmlns="">
      <p:transition spd="slow" advTm="4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板粉笔字"/>
  <p:tag name="ISPRING_ULTRA_SCORM_COURSE_ID" val="1BAAF8F1-2C71-47DF-AABA-1C1A9E5FCC4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mtZ0j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2a1nSNZFKylNAAAAawAAABsAAAB1bml2ZXJzYWwvdW5pdmVyc2FsLnBuZy54bWyzsa/IzVEoSy0qzszPs1Uy1DNQsrfj5bIpKEoty0wtV6gAigEFIUBJodJWycQIwS3PTCnJAKowMDZDCGakZqZnlNgqmZubwwX1gWYCAFBLAQIAABQAAgAIAESUV0cjtE77+wIAALAIAAAUAAAAAAAAAAEAAAAAAAAAAAB1bml2ZXJzYWwvcGxheWVyLnhtbFBLAQIAABQAAgAIANmtZ0joZE7o6C8AAOlbAAAXAAAAAAAAAAAAAAAAAC0DAAB1bml2ZXJzYWwvdW5pdmVyc2FsLnBuZ1BLAQIAABQAAgAIANmtZ0jWRSspTQAAAGsAAAAbAAAAAAAAAAEAAAAAAEozAAB1bml2ZXJzYWwvdW5pdmVyc2FsLnBuZy54bWxQSwUGAAAAAAMAAwDQAAAA0DMAAA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1270</Words>
  <Application>Microsoft Office PowerPoint</Application>
  <PresentationFormat>宽屏</PresentationFormat>
  <Paragraphs>141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tukuppt</dc:subject>
  <dc:creator>www.tukuppt.com</dc:creator>
  <cp:keywords>tukuppt</cp:keywords>
  <cp:lastModifiedBy>博 范</cp:lastModifiedBy>
  <cp:revision>32</cp:revision>
  <dcterms:created xsi:type="dcterms:W3CDTF">2015-05-05T08:02:14Z</dcterms:created>
  <dcterms:modified xsi:type="dcterms:W3CDTF">2019-05-20T09:54:35Z</dcterms:modified>
</cp:coreProperties>
</file>